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6" r:id="rId1"/>
  </p:sldMasterIdLst>
  <p:sldIdLst>
    <p:sldId id="256" r:id="rId2"/>
    <p:sldId id="268" r:id="rId3"/>
    <p:sldId id="257" r:id="rId4"/>
    <p:sldId id="258" r:id="rId5"/>
    <p:sldId id="259" r:id="rId6"/>
    <p:sldId id="260" r:id="rId7"/>
    <p:sldId id="261" r:id="rId8"/>
    <p:sldId id="265" r:id="rId9"/>
    <p:sldId id="263" r:id="rId10"/>
    <p:sldId id="262" r:id="rId11"/>
    <p:sldId id="266" r:id="rId12"/>
    <p:sldId id="267" r:id="rId13"/>
    <p:sldId id="271" r:id="rId14"/>
    <p:sldId id="269" r:id="rId15"/>
    <p:sldId id="273" r:id="rId16"/>
    <p:sldId id="270" r:id="rId17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274" autoAdjust="0"/>
    <p:restoredTop sz="94660"/>
  </p:normalViewPr>
  <p:slideViewPr>
    <p:cSldViewPr>
      <p:cViewPr varScale="1">
        <p:scale>
          <a:sx n="81" d="100"/>
          <a:sy n="81" d="100"/>
        </p:scale>
        <p:origin x="144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C085C8FE-D91E-480E-9C59-E0DB3C8AC937}" type="datetimeFigureOut">
              <a:rPr lang="pl-PL" smtClean="0"/>
              <a:t>08.05.2025</a:t>
            </a:fld>
            <a:endParaRPr lang="pl-PL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6A353D16-D0BD-438C-91C1-10BF9ABC58F6}" type="slidenum">
              <a:rPr lang="pl-PL" smtClean="0"/>
              <a:t>‹#›</a:t>
            </a:fld>
            <a:endParaRPr lang="pl-PL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85C8FE-D91E-480E-9C59-E0DB3C8AC937}" type="datetimeFigureOut">
              <a:rPr lang="pl-PL" smtClean="0"/>
              <a:t>08.05.2025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353D16-D0BD-438C-91C1-10BF9ABC58F6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85C8FE-D91E-480E-9C59-E0DB3C8AC937}" type="datetimeFigureOut">
              <a:rPr lang="pl-PL" smtClean="0"/>
              <a:t>08.05.2025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353D16-D0BD-438C-91C1-10BF9ABC58F6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85C8FE-D91E-480E-9C59-E0DB3C8AC937}" type="datetimeFigureOut">
              <a:rPr lang="pl-PL" smtClean="0"/>
              <a:t>08.05.2025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353D16-D0BD-438C-91C1-10BF9ABC58F6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85C8FE-D91E-480E-9C59-E0DB3C8AC937}" type="datetimeFigureOut">
              <a:rPr lang="pl-PL" smtClean="0"/>
              <a:t>08.05.2025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353D16-D0BD-438C-91C1-10BF9ABC58F6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85C8FE-D91E-480E-9C59-E0DB3C8AC937}" type="datetimeFigureOut">
              <a:rPr lang="pl-PL" smtClean="0"/>
              <a:t>08.05.2025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353D16-D0BD-438C-91C1-10BF9ABC58F6}" type="slidenum">
              <a:rPr lang="pl-PL" smtClean="0"/>
              <a:t>‹#›</a:t>
            </a:fld>
            <a:endParaRPr lang="pl-PL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85C8FE-D91E-480E-9C59-E0DB3C8AC937}" type="datetimeFigureOut">
              <a:rPr lang="pl-PL" smtClean="0"/>
              <a:t>08.05.2025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353D16-D0BD-438C-91C1-10BF9ABC58F6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85C8FE-D91E-480E-9C59-E0DB3C8AC937}" type="datetimeFigureOut">
              <a:rPr lang="pl-PL" smtClean="0"/>
              <a:t>08.05.2025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353D16-D0BD-438C-91C1-10BF9ABC58F6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85C8FE-D91E-480E-9C59-E0DB3C8AC937}" type="datetimeFigureOut">
              <a:rPr lang="pl-PL" smtClean="0"/>
              <a:t>08.05.2025</a:t>
            </a:fld>
            <a:endParaRPr lang="pl-P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353D16-D0BD-438C-91C1-10BF9ABC58F6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85C8FE-D91E-480E-9C59-E0DB3C8AC937}" type="datetimeFigureOut">
              <a:rPr lang="pl-PL" smtClean="0"/>
              <a:t>08.05.2025</a:t>
            </a:fld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353D16-D0BD-438C-91C1-10BF9ABC58F6}" type="slidenum">
              <a:rPr lang="pl-PL" smtClean="0"/>
              <a:t>‹#›</a:t>
            </a:fld>
            <a:endParaRPr lang="pl-PL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pl-PL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85C8FE-D91E-480E-9C59-E0DB3C8AC937}" type="datetimeFigureOut">
              <a:rPr lang="pl-PL" smtClean="0"/>
              <a:t>08.05.2025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353D16-D0BD-438C-91C1-10BF9ABC58F6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2">
                <a:shade val="94000"/>
                <a:satMod val="114000"/>
                <a:lumMod val="96000"/>
              </a:schemeClr>
            </a:gs>
            <a:gs pos="59000">
              <a:schemeClr val="bg2">
                <a:tint val="92000"/>
                <a:shade val="66000"/>
                <a:satMod val="110000"/>
                <a:lumMod val="80000"/>
              </a:schemeClr>
            </a:gs>
            <a:gs pos="100000">
              <a:schemeClr val="bg2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C085C8FE-D91E-480E-9C59-E0DB3C8AC937}" type="datetimeFigureOut">
              <a:rPr lang="pl-PL" smtClean="0"/>
              <a:t>08.05.2025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6A353D16-D0BD-438C-91C1-10BF9ABC58F6}" type="slidenum">
              <a:rPr lang="pl-PL" smtClean="0"/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7" r:id="rId1"/>
    <p:sldLayoutId id="2147483818" r:id="rId2"/>
    <p:sldLayoutId id="2147483819" r:id="rId3"/>
    <p:sldLayoutId id="2147483820" r:id="rId4"/>
    <p:sldLayoutId id="2147483821" r:id="rId5"/>
    <p:sldLayoutId id="2147483822" r:id="rId6"/>
    <p:sldLayoutId id="2147483823" r:id="rId7"/>
    <p:sldLayoutId id="2147483824" r:id="rId8"/>
    <p:sldLayoutId id="2147483825" r:id="rId9"/>
    <p:sldLayoutId id="2147483826" r:id="rId10"/>
    <p:sldLayoutId id="2147483827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anatomicke-pomocky.sk/ludske-telo/328-schema-ludsky-traviaci-system-aj-50x67-cm-4053083006731.html" TargetMode="External"/><Relationship Id="rId2" Type="http://schemas.openxmlformats.org/officeDocument/2006/relationships/hyperlink" Target="https://sk.wikipedia.org/wiki/Tr%C3%A1viaca_s%C3%BAstava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jpeg"/><Relationship Id="rId4" Type="http://schemas.openxmlformats.org/officeDocument/2006/relationships/hyperlink" Target="https://www.wikiwand.com/sk/Tr%C3%A1viaca_r%C3%BAra" TargetMode="Externa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hyperlink" Target="http://bielawa.naszemiasto.pl/artykul/najczestsze-choroby-gardla,169595,art,t,id,tm.html" TargetMode="External"/><Relationship Id="rId3" Type="http://schemas.openxmlformats.org/officeDocument/2006/relationships/hyperlink" Target="https://pl.wikipedia.org/wiki/Jama_ustna" TargetMode="External"/><Relationship Id="rId7" Type="http://schemas.openxmlformats.org/officeDocument/2006/relationships/hyperlink" Target="http://zdrowezywienie.edu.pl/choroby.htm" TargetMode="External"/><Relationship Id="rId2" Type="http://schemas.openxmlformats.org/officeDocument/2006/relationships/hyperlink" Target="https://sk.wikipedia.org/wiki/%C5%BDal%C3%BAdok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gastrologia.mp.pl/objawy" TargetMode="External"/><Relationship Id="rId11" Type="http://schemas.openxmlformats.org/officeDocument/2006/relationships/image" Target="../media/image3.jpeg"/><Relationship Id="rId5" Type="http://schemas.openxmlformats.org/officeDocument/2006/relationships/hyperlink" Target="http://eszkola.pl/biologia/jama-ustna-5099.html" TargetMode="External"/><Relationship Id="rId10" Type="http://schemas.openxmlformats.org/officeDocument/2006/relationships/hyperlink" Target="http://www.forumzdrowia.pl/id,189,art,8775,ptitle,najczestsze-choroby-zoladka-i-dwunastnicy.htm" TargetMode="External"/><Relationship Id="rId4" Type="http://schemas.openxmlformats.org/officeDocument/2006/relationships/hyperlink" Target="https://biopedia.sk/clovek/traviaca-sustava" TargetMode="External"/><Relationship Id="rId9" Type="http://schemas.openxmlformats.org/officeDocument/2006/relationships/hyperlink" Target="http://www.forumzdrowia.pl/id,189,art,8774,ptitle,najczestsze-choroby-przelyku.htm" TargetMode="Externa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7.xml.rels><?xml version="1.0" encoding="UTF-8" standalone="yes"?>
<Relationships xmlns="http://schemas.openxmlformats.org/package/2006/relationships"><Relationship Id="rId3" Type="http://schemas.microsoft.com/office/2007/relationships/hdphoto" Target="../media/hdphoto3.wdp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907703" y="1020291"/>
            <a:ext cx="6480720" cy="1470025"/>
          </a:xfrm>
        </p:spPr>
        <p:txBody>
          <a:bodyPr>
            <a:normAutofit/>
          </a:bodyPr>
          <a:lstStyle/>
          <a:p>
            <a:r>
              <a:rPr lang="pl-PL" sz="4000" b="1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TRÁVIACI SYSTÉM</a:t>
            </a:r>
            <a:endParaRPr lang="pl-PL" sz="4000" b="1" dirty="0">
              <a:solidFill>
                <a:schemeClr val="tx1"/>
              </a:solidFill>
            </a:endParaRPr>
          </a:p>
        </p:txBody>
      </p:sp>
      <p:sp>
        <p:nvSpPr>
          <p:cNvPr id="4" name="AutoShape 2" descr="Znalezione obrazy dla zapytania uk&amp;lstrok;ad pokarmowy cz&amp;lstrok;owieka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l-PL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5857" y="2828937"/>
            <a:ext cx="2160240" cy="28840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Obraz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3888" y="6185738"/>
            <a:ext cx="1743075" cy="557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Obraz 5">
            <a:extLst>
              <a:ext uri="{FF2B5EF4-FFF2-40B4-BE49-F238E27FC236}">
                <a16:creationId xmlns:a16="http://schemas.microsoft.com/office/drawing/2014/main" id="{6DD48C5B-F338-BA1C-3C13-56D7A062F26A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23728" y="393656"/>
            <a:ext cx="4896544" cy="10272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336974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ytuł 5"/>
          <p:cNvSpPr>
            <a:spLocks noGrp="1"/>
          </p:cNvSpPr>
          <p:nvPr>
            <p:ph type="title"/>
          </p:nvPr>
        </p:nvSpPr>
        <p:spPr>
          <a:xfrm>
            <a:off x="971600" y="260648"/>
            <a:ext cx="6768752" cy="936104"/>
          </a:xfrm>
        </p:spPr>
        <p:txBody>
          <a:bodyPr>
            <a:normAutofit/>
          </a:bodyPr>
          <a:lstStyle/>
          <a:p>
            <a:r>
              <a:rPr lang="pl-PL" sz="3600" b="1" dirty="0">
                <a:solidFill>
                  <a:schemeClr val="tx1"/>
                </a:solidFill>
              </a:rPr>
              <a:t>ZDROJE</a:t>
            </a:r>
          </a:p>
        </p:txBody>
      </p:sp>
      <p:sp>
        <p:nvSpPr>
          <p:cNvPr id="7" name="Symbol zastępczy zawartości 6"/>
          <p:cNvSpPr>
            <a:spLocks noGrp="1"/>
          </p:cNvSpPr>
          <p:nvPr>
            <p:ph idx="1"/>
          </p:nvPr>
        </p:nvSpPr>
        <p:spPr>
          <a:xfrm>
            <a:off x="683568" y="1412776"/>
            <a:ext cx="7137241" cy="4419853"/>
          </a:xfrm>
        </p:spPr>
        <p:txBody>
          <a:bodyPr>
            <a:normAutofit/>
          </a:bodyPr>
          <a:lstStyle/>
          <a:p>
            <a:r>
              <a:rPr lang="pl-PL" dirty="0">
                <a:solidFill>
                  <a:schemeClr val="tx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https://sk.wikipedia.org/wiki/Tr%C3%A1viaca_s%C3%BAstava</a:t>
            </a:r>
            <a:endParaRPr lang="pl-PL" dirty="0">
              <a:solidFill>
                <a:schemeClr val="tx1"/>
              </a:solidFill>
            </a:endParaRPr>
          </a:p>
          <a:p>
            <a:r>
              <a:rPr lang="pl-PL" dirty="0">
                <a:solidFill>
                  <a:schemeClr val="tx1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https://www.anatomicke-pomocky.sk/ludske-telo/328-schema-ludsky-traviaci-system-aj-50x67-cm-4053083006731.html</a:t>
            </a:r>
            <a:endParaRPr lang="pl-PL" dirty="0">
              <a:solidFill>
                <a:schemeClr val="tx1"/>
              </a:solidFill>
            </a:endParaRPr>
          </a:p>
          <a:p>
            <a:r>
              <a:rPr lang="pl-PL" dirty="0">
                <a:solidFill>
                  <a:schemeClr val="tx1"/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https://www.wikiwand.com/sk/Tr%C3%A1viaca_r%C3%BAra</a:t>
            </a:r>
            <a:endParaRPr lang="pl-PL" dirty="0">
              <a:solidFill>
                <a:schemeClr val="tx1"/>
              </a:solidFill>
            </a:endParaRPr>
          </a:p>
          <a:p>
            <a:r>
              <a:rPr lang="pl-PL" dirty="0">
                <a:solidFill>
                  <a:schemeClr val="tx1"/>
                </a:solidFill>
              </a:rPr>
              <a:t>http://ukladpokarmowy.prv.pl/about.html</a:t>
            </a:r>
          </a:p>
        </p:txBody>
      </p:sp>
      <p:pic>
        <p:nvPicPr>
          <p:cNvPr id="2" name="Obraz 1">
            <a:extLst>
              <a:ext uri="{FF2B5EF4-FFF2-40B4-BE49-F238E27FC236}">
                <a16:creationId xmlns:a16="http://schemas.microsoft.com/office/drawing/2014/main" id="{0B07332D-FC2B-A801-1BA6-A00873890A35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84438" y="6048653"/>
            <a:ext cx="1743075" cy="557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755950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259632" y="265212"/>
            <a:ext cx="7024744" cy="1143000"/>
          </a:xfrm>
        </p:spPr>
        <p:txBody>
          <a:bodyPr>
            <a:normAutofit/>
          </a:bodyPr>
          <a:lstStyle/>
          <a:p>
            <a:r>
              <a:rPr lang="pl-PL" sz="3600" b="1" dirty="0">
                <a:solidFill>
                  <a:schemeClr val="tx1"/>
                </a:solidFill>
              </a:rPr>
              <a:t>ZDROJE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899592" y="1556792"/>
            <a:ext cx="6921217" cy="4275837"/>
          </a:xfrm>
        </p:spPr>
        <p:txBody>
          <a:bodyPr>
            <a:normAutofit fontScale="85000" lnSpcReduction="10000"/>
          </a:bodyPr>
          <a:lstStyle/>
          <a:p>
            <a:r>
              <a:rPr lang="pl-PL" dirty="0">
                <a:solidFill>
                  <a:schemeClr val="tx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https://sk.wikipedia.org/wiki/%C5%BDal%C3%BAdok</a:t>
            </a:r>
            <a:endParaRPr lang="pl-PL" dirty="0">
              <a:solidFill>
                <a:schemeClr val="tx1"/>
              </a:solidFill>
            </a:endParaRPr>
          </a:p>
          <a:p>
            <a:r>
              <a:rPr lang="pl-PL" dirty="0" err="1">
                <a:solidFill>
                  <a:schemeClr val="tx1"/>
                </a:solidFill>
              </a:rPr>
              <a:t>Ústna</a:t>
            </a:r>
            <a:r>
              <a:rPr lang="pl-PL" dirty="0">
                <a:solidFill>
                  <a:schemeClr val="tx1"/>
                </a:solidFill>
              </a:rPr>
              <a:t> </a:t>
            </a:r>
            <a:r>
              <a:rPr lang="pl-PL" dirty="0" err="1">
                <a:solidFill>
                  <a:schemeClr val="tx1"/>
                </a:solidFill>
              </a:rPr>
              <a:t>dutina</a:t>
            </a:r>
            <a:r>
              <a:rPr lang="pl-PL" dirty="0">
                <a:solidFill>
                  <a:schemeClr val="tx1"/>
                </a:solidFill>
              </a:rPr>
              <a:t>, </a:t>
            </a:r>
            <a:r>
              <a:rPr lang="pl-PL" dirty="0" err="1">
                <a:solidFill>
                  <a:schemeClr val="tx1"/>
                </a:solidFill>
              </a:rPr>
              <a:t>hrdlo</a:t>
            </a:r>
            <a:r>
              <a:rPr lang="pl-PL" dirty="0">
                <a:solidFill>
                  <a:schemeClr val="tx1"/>
                </a:solidFill>
              </a:rPr>
              <a:t>, </a:t>
            </a:r>
            <a:r>
              <a:rPr lang="pl-PL" dirty="0" err="1">
                <a:solidFill>
                  <a:schemeClr val="tx1"/>
                </a:solidFill>
              </a:rPr>
              <a:t>pažerák</a:t>
            </a:r>
            <a:r>
              <a:rPr lang="pl-PL" dirty="0">
                <a:solidFill>
                  <a:schemeClr val="tx1"/>
                </a:solidFill>
              </a:rPr>
              <a:t>, </a:t>
            </a:r>
            <a:r>
              <a:rPr lang="pl-PL" dirty="0" err="1">
                <a:solidFill>
                  <a:schemeClr val="tx1"/>
                </a:solidFill>
              </a:rPr>
              <a:t>žalúdok</a:t>
            </a:r>
            <a:r>
              <a:rPr lang="pl-PL" dirty="0">
                <a:solidFill>
                  <a:schemeClr val="tx1"/>
                </a:solidFill>
              </a:rPr>
              <a:t>, </a:t>
            </a:r>
            <a:r>
              <a:rPr lang="pl-PL" dirty="0" err="1">
                <a:solidFill>
                  <a:schemeClr val="tx1"/>
                </a:solidFill>
              </a:rPr>
              <a:t>tenké</a:t>
            </a:r>
            <a:r>
              <a:rPr lang="pl-PL" dirty="0">
                <a:solidFill>
                  <a:schemeClr val="tx1"/>
                </a:solidFill>
              </a:rPr>
              <a:t> </a:t>
            </a:r>
            <a:r>
              <a:rPr lang="pl-PL" dirty="0" err="1">
                <a:solidFill>
                  <a:schemeClr val="tx1"/>
                </a:solidFill>
              </a:rPr>
              <a:t>črevo</a:t>
            </a:r>
            <a:r>
              <a:rPr lang="pl-PL" dirty="0">
                <a:solidFill>
                  <a:schemeClr val="tx1"/>
                </a:solidFill>
              </a:rPr>
              <a:t>, </a:t>
            </a:r>
            <a:r>
              <a:rPr lang="pl-PL" dirty="0" err="1">
                <a:solidFill>
                  <a:schemeClr val="tx1"/>
                </a:solidFill>
              </a:rPr>
              <a:t>hrubé</a:t>
            </a:r>
            <a:r>
              <a:rPr lang="pl-PL" dirty="0">
                <a:solidFill>
                  <a:schemeClr val="tx1"/>
                </a:solidFill>
              </a:rPr>
              <a:t> </a:t>
            </a:r>
            <a:r>
              <a:rPr lang="pl-PL" dirty="0" err="1">
                <a:solidFill>
                  <a:schemeClr val="tx1"/>
                </a:solidFill>
              </a:rPr>
              <a:t>črevo</a:t>
            </a:r>
            <a:r>
              <a:rPr lang="pl-PL" dirty="0">
                <a:solidFill>
                  <a:schemeClr val="tx1"/>
                </a:solidFill>
              </a:rPr>
              <a:t>​- </a:t>
            </a:r>
            <a:r>
              <a:rPr lang="pl-PL" b="1" dirty="0">
                <a:solidFill>
                  <a:schemeClr val="tx1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Wikipedia, wolna encyklopedia</a:t>
            </a:r>
            <a:endParaRPr lang="pl-PL" b="1" dirty="0">
              <a:solidFill>
                <a:schemeClr val="tx1"/>
              </a:solidFill>
            </a:endParaRPr>
          </a:p>
          <a:p>
            <a:r>
              <a:rPr lang="pl-PL" dirty="0">
                <a:solidFill>
                  <a:schemeClr val="tx1"/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https://biopedia.sk/clovek/traviaca-sustava</a:t>
            </a:r>
            <a:endParaRPr lang="pl-PL" dirty="0">
              <a:solidFill>
                <a:schemeClr val="tx1"/>
              </a:solidFill>
            </a:endParaRPr>
          </a:p>
          <a:p>
            <a:r>
              <a:rPr lang="pl-PL" dirty="0">
                <a:solidFill>
                  <a:schemeClr val="tx1"/>
                </a:solidFill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http://eszkola.pl/biologia/jama-ustna-5099.html</a:t>
            </a:r>
            <a:endParaRPr lang="pl-PL" dirty="0">
              <a:solidFill>
                <a:schemeClr val="tx1"/>
              </a:solidFill>
            </a:endParaRPr>
          </a:p>
          <a:p>
            <a:r>
              <a:rPr lang="pl-PL" dirty="0">
                <a:solidFill>
                  <a:schemeClr val="tx1"/>
                </a:solidFill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http://gastrologia.mp.pl/objawy</a:t>
            </a:r>
            <a:endParaRPr lang="pl-PL" dirty="0">
              <a:solidFill>
                <a:schemeClr val="tx1"/>
              </a:solidFill>
            </a:endParaRPr>
          </a:p>
          <a:p>
            <a:r>
              <a:rPr lang="pl-PL" dirty="0">
                <a:solidFill>
                  <a:schemeClr val="tx1"/>
                </a:solidFill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http://zdrowezywienie.edu.pl/choroby.htm</a:t>
            </a:r>
            <a:endParaRPr lang="pl-PL" dirty="0">
              <a:solidFill>
                <a:schemeClr val="tx1"/>
              </a:solidFill>
            </a:endParaRPr>
          </a:p>
          <a:p>
            <a:r>
              <a:rPr lang="pl-PL" dirty="0">
                <a:solidFill>
                  <a:schemeClr val="tx1"/>
                </a:solidFill>
                <a:hlinkClick r:id="rId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http://bielawa.naszemiasto.pl/artykul/najczestsze-choroby-gardla,169595,art,t,id,tm.html</a:t>
            </a:r>
            <a:endParaRPr lang="pl-PL" dirty="0">
              <a:solidFill>
                <a:schemeClr val="tx1"/>
              </a:solidFill>
            </a:endParaRPr>
          </a:p>
          <a:p>
            <a:r>
              <a:rPr lang="pl-PL" dirty="0">
                <a:solidFill>
                  <a:schemeClr val="tx1"/>
                </a:solidFill>
                <a:hlinkClick r:id="rId9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http://www.forumzdrowia.pl/id,189,art,8774,ptitle,najczestsze-choroby-przelyku.htm</a:t>
            </a:r>
            <a:endParaRPr lang="pl-PL" dirty="0">
              <a:solidFill>
                <a:schemeClr val="tx1"/>
              </a:solidFill>
            </a:endParaRPr>
          </a:p>
          <a:p>
            <a:r>
              <a:rPr lang="pl-PL" dirty="0">
                <a:solidFill>
                  <a:schemeClr val="tx1"/>
                </a:solidFill>
                <a:hlinkClick r:id="rId1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http://www.forumzdrowia.pl/id,189,art,8775,ptitle,najczestsze-choroby-zoladka-i-dwunastnicy.htm</a:t>
            </a:r>
            <a:endParaRPr lang="pl-PL" dirty="0">
              <a:solidFill>
                <a:schemeClr val="tx1"/>
              </a:solidFill>
            </a:endParaRPr>
          </a:p>
          <a:p>
            <a:endParaRPr lang="pl-PL" dirty="0"/>
          </a:p>
        </p:txBody>
      </p:sp>
      <p:pic>
        <p:nvPicPr>
          <p:cNvPr id="4" name="Obraz 3">
            <a:extLst>
              <a:ext uri="{FF2B5EF4-FFF2-40B4-BE49-F238E27FC236}">
                <a16:creationId xmlns:a16="http://schemas.microsoft.com/office/drawing/2014/main" id="{9DD898CC-F961-A9EC-01FA-A2972FBC02E8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88662" y="6129789"/>
            <a:ext cx="1743075" cy="557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2522542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512" y="16619"/>
            <a:ext cx="7024744" cy="710952"/>
          </a:xfrm>
        </p:spPr>
        <p:txBody>
          <a:bodyPr>
            <a:normAutofit/>
          </a:bodyPr>
          <a:lstStyle/>
          <a:p>
            <a:r>
              <a:rPr lang="pl-PL" b="1" dirty="0">
                <a:solidFill>
                  <a:schemeClr val="tx1"/>
                </a:solidFill>
              </a:rPr>
              <a:t>HODNOTENIE</a:t>
            </a:r>
          </a:p>
        </p:txBody>
      </p:sp>
      <p:graphicFrame>
        <p:nvGraphicFramePr>
          <p:cNvPr id="4" name="Symbol zastępczy zawartości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58734221"/>
              </p:ext>
            </p:extLst>
          </p:nvPr>
        </p:nvGraphicFramePr>
        <p:xfrm>
          <a:off x="107504" y="727571"/>
          <a:ext cx="8856984" cy="6797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5618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8823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3224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88032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97160">
                <a:tc>
                  <a:txBody>
                    <a:bodyPr/>
                    <a:lstStyle/>
                    <a:p>
                      <a:r>
                        <a:rPr lang="pl-PL" sz="1400" dirty="0"/>
                        <a:t>POČET BODOV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4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4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400" dirty="0"/>
                        <a:t>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l-PL" sz="1200" dirty="0"/>
                        <a:t>PODSTATNÝ OBSAH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dirty="0" err="1"/>
                        <a:t>Zhromaždené</a:t>
                      </a:r>
                      <a:r>
                        <a:rPr lang="pl-PL" sz="1200" dirty="0"/>
                        <a:t> </a:t>
                      </a:r>
                      <a:r>
                        <a:rPr lang="pl-PL" sz="1200" dirty="0" err="1"/>
                        <a:t>informácie</a:t>
                      </a:r>
                      <a:r>
                        <a:rPr lang="pl-PL" sz="1200" dirty="0"/>
                        <a:t> </a:t>
                      </a:r>
                      <a:r>
                        <a:rPr lang="pl-PL" sz="1200" dirty="0" err="1"/>
                        <a:t>sú</a:t>
                      </a:r>
                      <a:r>
                        <a:rPr lang="pl-PL" sz="1200" dirty="0"/>
                        <a:t> </a:t>
                      </a:r>
                      <a:r>
                        <a:rPr lang="pl-PL" sz="1200" dirty="0" err="1"/>
                        <a:t>neúplné</a:t>
                      </a:r>
                      <a:r>
                        <a:rPr lang="pl-PL" sz="1200" dirty="0"/>
                        <a:t>, je </a:t>
                      </a:r>
                      <a:r>
                        <a:rPr lang="pl-PL" sz="1200" dirty="0" err="1"/>
                        <a:t>veľa</a:t>
                      </a:r>
                      <a:r>
                        <a:rPr lang="pl-PL" sz="1200" dirty="0"/>
                        <a:t> </a:t>
                      </a:r>
                      <a:r>
                        <a:rPr lang="pl-PL" sz="1200" dirty="0" err="1"/>
                        <a:t>medzier</a:t>
                      </a:r>
                      <a:r>
                        <a:rPr lang="pl-PL" sz="1200" dirty="0"/>
                        <a:t>, </a:t>
                      </a:r>
                      <a:r>
                        <a:rPr lang="pl-PL" sz="1200" dirty="0" err="1"/>
                        <a:t>objavujú</a:t>
                      </a:r>
                      <a:r>
                        <a:rPr lang="pl-PL" sz="1200" dirty="0"/>
                        <a:t> </a:t>
                      </a:r>
                      <a:r>
                        <a:rPr lang="pl-PL" sz="1200" dirty="0" err="1"/>
                        <a:t>sa</a:t>
                      </a:r>
                      <a:r>
                        <a:rPr lang="pl-PL" sz="1200" dirty="0"/>
                        <a:t> </a:t>
                      </a:r>
                      <a:r>
                        <a:rPr lang="pl-PL" sz="1200" dirty="0" err="1"/>
                        <a:t>informácie</a:t>
                      </a:r>
                      <a:r>
                        <a:rPr lang="pl-PL" sz="1200" dirty="0"/>
                        <a:t> mimo </a:t>
                      </a:r>
                      <a:r>
                        <a:rPr lang="pl-PL" sz="1200" dirty="0" err="1"/>
                        <a:t>témy</a:t>
                      </a:r>
                      <a:r>
                        <a:rPr lang="pl-PL" sz="1200" dirty="0"/>
                        <a:t>. </a:t>
                      </a:r>
                      <a:r>
                        <a:rPr lang="pl-PL" sz="1200" dirty="0" err="1"/>
                        <a:t>Slabé</a:t>
                      </a:r>
                      <a:r>
                        <a:rPr lang="pl-PL" sz="1200" dirty="0"/>
                        <a:t> </a:t>
                      </a:r>
                      <a:r>
                        <a:rPr lang="pl-PL" sz="1200" dirty="0" err="1"/>
                        <a:t>využitie</a:t>
                      </a:r>
                      <a:r>
                        <a:rPr lang="pl-PL" sz="1200" dirty="0"/>
                        <a:t> </a:t>
                      </a:r>
                      <a:r>
                        <a:rPr lang="pl-PL" sz="1200" dirty="0" err="1"/>
                        <a:t>zdrojov</a:t>
                      </a:r>
                      <a:r>
                        <a:rPr lang="pl-PL" sz="1200" dirty="0"/>
                        <a:t>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200" dirty="0" err="1"/>
                        <a:t>Správne</a:t>
                      </a:r>
                      <a:r>
                        <a:rPr lang="pl-PL" sz="1200" dirty="0"/>
                        <a:t>, </a:t>
                      </a:r>
                      <a:r>
                        <a:rPr lang="pl-PL" sz="1200" dirty="0" err="1"/>
                        <a:t>presné</a:t>
                      </a:r>
                      <a:r>
                        <a:rPr lang="pl-PL" sz="1200" dirty="0"/>
                        <a:t> </a:t>
                      </a:r>
                      <a:r>
                        <a:rPr lang="pl-PL" sz="1200" dirty="0" err="1"/>
                        <a:t>informácie</a:t>
                      </a:r>
                      <a:r>
                        <a:rPr lang="pl-PL" sz="1200" dirty="0"/>
                        <a:t>. </a:t>
                      </a:r>
                      <a:r>
                        <a:rPr lang="pl-PL" sz="1200" dirty="0" err="1"/>
                        <a:t>Prípadne</a:t>
                      </a:r>
                      <a:r>
                        <a:rPr lang="pl-PL" sz="1200" dirty="0"/>
                        <a:t> </a:t>
                      </a:r>
                      <a:r>
                        <a:rPr lang="pl-PL" sz="1200" dirty="0" err="1"/>
                        <a:t>drobné</a:t>
                      </a:r>
                      <a:r>
                        <a:rPr lang="pl-PL" sz="1200" dirty="0"/>
                        <a:t> chyby. </a:t>
                      </a:r>
                      <a:r>
                        <a:rPr lang="pl-PL" sz="1200" dirty="0" err="1"/>
                        <a:t>Dobré</a:t>
                      </a:r>
                      <a:r>
                        <a:rPr lang="pl-PL" sz="1200" dirty="0"/>
                        <a:t> </a:t>
                      </a:r>
                      <a:r>
                        <a:rPr lang="pl-PL" sz="1200" dirty="0" err="1"/>
                        <a:t>využitie</a:t>
                      </a:r>
                      <a:r>
                        <a:rPr lang="pl-PL" sz="1200" dirty="0"/>
                        <a:t> </a:t>
                      </a:r>
                      <a:r>
                        <a:rPr lang="pl-PL" sz="1200" dirty="0" err="1"/>
                        <a:t>zdrojov</a:t>
                      </a:r>
                      <a:r>
                        <a:rPr lang="pl-PL" sz="1200" dirty="0"/>
                        <a:t>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dirty="0" err="1"/>
                        <a:t>Správne</a:t>
                      </a:r>
                      <a:r>
                        <a:rPr lang="pl-PL" sz="1200" dirty="0"/>
                        <a:t> </a:t>
                      </a:r>
                      <a:r>
                        <a:rPr lang="pl-PL" sz="1200" dirty="0" err="1"/>
                        <a:t>zvládnutý</a:t>
                      </a:r>
                      <a:r>
                        <a:rPr lang="pl-PL" sz="1200" dirty="0"/>
                        <a:t> </a:t>
                      </a:r>
                      <a:r>
                        <a:rPr lang="pl-PL" sz="1200" dirty="0" err="1"/>
                        <a:t>téma</a:t>
                      </a:r>
                      <a:r>
                        <a:rPr lang="pl-PL" sz="1200" dirty="0"/>
                        <a:t>, </a:t>
                      </a:r>
                      <a:r>
                        <a:rPr lang="pl-PL" sz="1200" dirty="0" err="1"/>
                        <a:t>vhodné</a:t>
                      </a:r>
                      <a:r>
                        <a:rPr lang="pl-PL" sz="1200" dirty="0"/>
                        <a:t>, </a:t>
                      </a:r>
                      <a:r>
                        <a:rPr lang="pl-PL" sz="1200" dirty="0" err="1"/>
                        <a:t>podrobné</a:t>
                      </a:r>
                      <a:r>
                        <a:rPr lang="pl-PL" sz="1200" dirty="0"/>
                        <a:t> </a:t>
                      </a:r>
                      <a:r>
                        <a:rPr lang="pl-PL" sz="1200" dirty="0" err="1"/>
                        <a:t>informácie</a:t>
                      </a:r>
                      <a:r>
                        <a:rPr lang="pl-PL" sz="1200" dirty="0"/>
                        <a:t>. </a:t>
                      </a:r>
                      <a:r>
                        <a:rPr lang="pl-PL" sz="1200" dirty="0" err="1"/>
                        <a:t>Veľmi</a:t>
                      </a:r>
                      <a:r>
                        <a:rPr lang="pl-PL" sz="1200" dirty="0"/>
                        <a:t> </a:t>
                      </a:r>
                      <a:r>
                        <a:rPr lang="pl-PL" sz="1200" dirty="0" err="1"/>
                        <a:t>dobré</a:t>
                      </a:r>
                      <a:r>
                        <a:rPr lang="pl-PL" sz="1200" dirty="0"/>
                        <a:t> </a:t>
                      </a:r>
                      <a:r>
                        <a:rPr lang="pl-PL" sz="1200" dirty="0" err="1"/>
                        <a:t>využitie</a:t>
                      </a:r>
                      <a:r>
                        <a:rPr lang="pl-PL" sz="1200" dirty="0"/>
                        <a:t> </a:t>
                      </a:r>
                      <a:r>
                        <a:rPr lang="pl-PL" sz="1200" dirty="0" err="1"/>
                        <a:t>poskytnutých</a:t>
                      </a:r>
                      <a:r>
                        <a:rPr lang="pl-PL" sz="1200" dirty="0"/>
                        <a:t> </a:t>
                      </a:r>
                      <a:r>
                        <a:rPr lang="pl-PL" sz="1200" dirty="0" err="1"/>
                        <a:t>zdrojov</a:t>
                      </a:r>
                      <a:r>
                        <a:rPr lang="pl-PL" sz="1200" dirty="0"/>
                        <a:t>, </a:t>
                      </a:r>
                      <a:r>
                        <a:rPr lang="pl-PL" sz="1200" dirty="0" err="1"/>
                        <a:t>prípadne</a:t>
                      </a:r>
                      <a:r>
                        <a:rPr lang="pl-PL" sz="1200" dirty="0"/>
                        <a:t> </a:t>
                      </a:r>
                      <a:r>
                        <a:rPr lang="pl-PL" sz="1200" dirty="0" err="1"/>
                        <a:t>ďalšie</a:t>
                      </a:r>
                      <a:r>
                        <a:rPr lang="pl-PL" sz="1200" dirty="0"/>
                        <a:t> zdroje a </a:t>
                      </a:r>
                      <a:r>
                        <a:rPr lang="pl-PL" sz="1200" dirty="0" err="1"/>
                        <a:t>dodatočné</a:t>
                      </a:r>
                      <a:r>
                        <a:rPr lang="pl-PL" sz="1200" dirty="0"/>
                        <a:t> </a:t>
                      </a:r>
                      <a:r>
                        <a:rPr lang="pl-PL" sz="1200" dirty="0" err="1"/>
                        <a:t>informácie</a:t>
                      </a:r>
                      <a:r>
                        <a:rPr lang="pl-PL" sz="1200" dirty="0"/>
                        <a:t> </a:t>
                      </a:r>
                      <a:r>
                        <a:rPr lang="pl-PL" sz="1200" dirty="0" err="1"/>
                        <a:t>presahujúce</a:t>
                      </a:r>
                      <a:r>
                        <a:rPr lang="pl-PL" sz="1200" dirty="0"/>
                        <a:t> </a:t>
                      </a:r>
                      <a:r>
                        <a:rPr lang="pl-PL" sz="1200" dirty="0" err="1"/>
                        <a:t>učebný</a:t>
                      </a:r>
                      <a:r>
                        <a:rPr lang="pl-PL" sz="1200" dirty="0"/>
                        <a:t> </a:t>
                      </a:r>
                      <a:r>
                        <a:rPr lang="pl-PL" sz="1200" dirty="0" err="1"/>
                        <a:t>plán</a:t>
                      </a:r>
                      <a:r>
                        <a:rPr lang="pl-PL" sz="1200" dirty="0"/>
                        <a:t>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l-PL" sz="1200" dirty="0"/>
                        <a:t>ESTETIKA SPRACOVANIA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dirty="0" err="1"/>
                        <a:t>Práca</a:t>
                      </a:r>
                      <a:r>
                        <a:rPr lang="pl-PL" sz="1200" dirty="0"/>
                        <a:t> </a:t>
                      </a:r>
                      <a:r>
                        <a:rPr lang="pl-PL" sz="1200" dirty="0" err="1"/>
                        <a:t>vykonaná</a:t>
                      </a:r>
                      <a:r>
                        <a:rPr lang="pl-PL" sz="1200" dirty="0"/>
                        <a:t> </a:t>
                      </a:r>
                      <a:r>
                        <a:rPr lang="pl-PL" sz="1200" dirty="0" err="1"/>
                        <a:t>nepedantne</a:t>
                      </a:r>
                      <a:r>
                        <a:rPr lang="pl-PL" sz="1200" dirty="0"/>
                        <a:t>, </a:t>
                      </a:r>
                      <a:r>
                        <a:rPr lang="pl-PL" sz="1200" dirty="0" err="1"/>
                        <a:t>málo</a:t>
                      </a:r>
                      <a:r>
                        <a:rPr lang="pl-PL" sz="1200" dirty="0"/>
                        <a:t> </a:t>
                      </a:r>
                      <a:r>
                        <a:rPr lang="pl-PL" sz="1200" dirty="0" err="1"/>
                        <a:t>čitateľná</a:t>
                      </a:r>
                      <a:r>
                        <a:rPr lang="pl-PL" sz="1200" dirty="0"/>
                        <a:t>, </a:t>
                      </a:r>
                      <a:r>
                        <a:rPr lang="pl-PL" sz="1200" dirty="0" err="1"/>
                        <a:t>neobsahuje</a:t>
                      </a:r>
                      <a:r>
                        <a:rPr lang="pl-PL" sz="1200" dirty="0"/>
                        <a:t> grafiku, </a:t>
                      </a:r>
                      <a:r>
                        <a:rPr lang="pl-PL" sz="1200" dirty="0" err="1"/>
                        <a:t>ilustrácie</a:t>
                      </a:r>
                      <a:r>
                        <a:rPr lang="pl-PL" sz="1200" dirty="0"/>
                        <a:t>, </a:t>
                      </a:r>
                      <a:r>
                        <a:rPr lang="pl-PL" sz="1200" dirty="0" err="1"/>
                        <a:t>chýbajú</a:t>
                      </a:r>
                      <a:r>
                        <a:rPr lang="pl-PL" sz="1200" dirty="0"/>
                        <a:t> podpisy. </a:t>
                      </a:r>
                      <a:r>
                        <a:rPr lang="pl-PL" sz="1200" dirty="0" err="1"/>
                        <a:t>Zlá</a:t>
                      </a:r>
                      <a:r>
                        <a:rPr lang="pl-PL" sz="1200" dirty="0"/>
                        <a:t> </a:t>
                      </a:r>
                      <a:r>
                        <a:rPr lang="pl-PL" sz="1200" dirty="0" err="1"/>
                        <a:t>organizácia</a:t>
                      </a:r>
                      <a:r>
                        <a:rPr lang="pl-PL" sz="1200" dirty="0"/>
                        <a:t> </a:t>
                      </a:r>
                      <a:r>
                        <a:rPr lang="pl-PL" sz="1200" dirty="0" err="1"/>
                        <a:t>informácií</a:t>
                      </a:r>
                      <a:r>
                        <a:rPr lang="pl-PL" sz="1200" dirty="0"/>
                        <a:t> na </a:t>
                      </a:r>
                      <a:r>
                        <a:rPr lang="pl-PL" sz="1200" dirty="0" err="1"/>
                        <a:t>stránke</a:t>
                      </a:r>
                      <a:r>
                        <a:rPr lang="pl-PL" sz="1200" dirty="0"/>
                        <a:t>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dirty="0" err="1"/>
                        <a:t>Práca</a:t>
                      </a:r>
                      <a:r>
                        <a:rPr lang="pl-PL" sz="1200" dirty="0"/>
                        <a:t> </a:t>
                      </a:r>
                      <a:r>
                        <a:rPr lang="pl-PL" sz="1200" dirty="0" err="1"/>
                        <a:t>vykonaná</a:t>
                      </a:r>
                      <a:r>
                        <a:rPr lang="pl-PL" sz="1200" dirty="0"/>
                        <a:t> </a:t>
                      </a:r>
                      <a:r>
                        <a:rPr lang="pl-PL" sz="1200" dirty="0" err="1"/>
                        <a:t>starostlivo</a:t>
                      </a:r>
                      <a:r>
                        <a:rPr lang="pl-PL" sz="1200" dirty="0"/>
                        <a:t>, </a:t>
                      </a:r>
                      <a:r>
                        <a:rPr lang="pl-PL" sz="1200" dirty="0" err="1"/>
                        <a:t>zrozumiteľne</a:t>
                      </a:r>
                      <a:r>
                        <a:rPr lang="pl-PL" sz="1200" dirty="0"/>
                        <a:t>. </a:t>
                      </a:r>
                      <a:r>
                        <a:rPr lang="pl-PL" sz="1200" dirty="0" err="1"/>
                        <a:t>Dobrá</a:t>
                      </a:r>
                      <a:r>
                        <a:rPr lang="pl-PL" sz="1200" dirty="0"/>
                        <a:t> </a:t>
                      </a:r>
                      <a:r>
                        <a:rPr lang="pl-PL" sz="1200" dirty="0" err="1"/>
                        <a:t>organizácia</a:t>
                      </a:r>
                      <a:r>
                        <a:rPr lang="pl-PL" sz="1200" dirty="0"/>
                        <a:t> </a:t>
                      </a:r>
                      <a:r>
                        <a:rPr lang="pl-PL" sz="1200" dirty="0" err="1"/>
                        <a:t>informácií</a:t>
                      </a:r>
                      <a:r>
                        <a:rPr lang="pl-PL" sz="1200" dirty="0"/>
                        <a:t> na </a:t>
                      </a:r>
                      <a:r>
                        <a:rPr lang="pl-PL" sz="1200" dirty="0" err="1"/>
                        <a:t>stránke</a:t>
                      </a:r>
                      <a:r>
                        <a:rPr lang="pl-PL" sz="1200" dirty="0"/>
                        <a:t>. </a:t>
                      </a:r>
                      <a:r>
                        <a:rPr lang="pl-PL" sz="1200" dirty="0" err="1"/>
                        <a:t>Obsahuje</a:t>
                      </a:r>
                      <a:r>
                        <a:rPr lang="pl-PL" sz="1200" dirty="0"/>
                        <a:t> </a:t>
                      </a:r>
                      <a:r>
                        <a:rPr lang="pl-PL" sz="1200" dirty="0" err="1"/>
                        <a:t>vhodnú</a:t>
                      </a:r>
                      <a:r>
                        <a:rPr lang="pl-PL" sz="1200" dirty="0"/>
                        <a:t> grafiku.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dirty="0" err="1"/>
                        <a:t>Práca</a:t>
                      </a:r>
                      <a:r>
                        <a:rPr lang="pl-PL" sz="1200" dirty="0"/>
                        <a:t> je </a:t>
                      </a:r>
                      <a:r>
                        <a:rPr lang="pl-PL" sz="1200" dirty="0" err="1"/>
                        <a:t>veľmi</a:t>
                      </a:r>
                      <a:r>
                        <a:rPr lang="pl-PL" sz="1200" dirty="0"/>
                        <a:t> </a:t>
                      </a:r>
                      <a:r>
                        <a:rPr lang="pl-PL" sz="1200" dirty="0" err="1"/>
                        <a:t>estetická</a:t>
                      </a:r>
                      <a:r>
                        <a:rPr lang="pl-PL" sz="1200" dirty="0"/>
                        <a:t> a </a:t>
                      </a:r>
                      <a:r>
                        <a:rPr lang="pl-PL" sz="1200" dirty="0" err="1"/>
                        <a:t>kreatívna</a:t>
                      </a:r>
                      <a:r>
                        <a:rPr lang="pl-PL" sz="1200" dirty="0"/>
                        <a:t>, </a:t>
                      </a:r>
                      <a:r>
                        <a:rPr lang="pl-PL" sz="1200" dirty="0" err="1"/>
                        <a:t>prehľadná</a:t>
                      </a:r>
                      <a:r>
                        <a:rPr lang="pl-PL" sz="1200" dirty="0"/>
                        <a:t>, </a:t>
                      </a:r>
                      <a:r>
                        <a:rPr lang="pl-PL" sz="1200" dirty="0" err="1"/>
                        <a:t>lákajúca</a:t>
                      </a:r>
                      <a:r>
                        <a:rPr lang="pl-PL" sz="1200" dirty="0"/>
                        <a:t> k </a:t>
                      </a:r>
                      <a:r>
                        <a:rPr lang="pl-PL" sz="1200" dirty="0" err="1"/>
                        <a:t>preštúdeniu</a:t>
                      </a:r>
                      <a:r>
                        <a:rPr lang="pl-PL" sz="1200" dirty="0"/>
                        <a:t>. </a:t>
                      </a:r>
                      <a:r>
                        <a:rPr lang="pl-PL" sz="1200" dirty="0" err="1"/>
                        <a:t>Správne</a:t>
                      </a:r>
                      <a:r>
                        <a:rPr lang="pl-PL" sz="1200" dirty="0"/>
                        <a:t> </a:t>
                      </a:r>
                      <a:r>
                        <a:rPr lang="pl-PL" sz="1200" dirty="0" err="1"/>
                        <a:t>rozloženie</a:t>
                      </a:r>
                      <a:r>
                        <a:rPr lang="pl-PL" sz="1200" dirty="0"/>
                        <a:t> </a:t>
                      </a:r>
                      <a:r>
                        <a:rPr lang="pl-PL" sz="1200" dirty="0" err="1"/>
                        <a:t>grafiky</a:t>
                      </a:r>
                      <a:r>
                        <a:rPr lang="pl-PL" sz="1200" dirty="0"/>
                        <a:t> a </a:t>
                      </a:r>
                      <a:r>
                        <a:rPr lang="pl-PL" sz="1200" dirty="0" err="1"/>
                        <a:t>textu</a:t>
                      </a:r>
                      <a:r>
                        <a:rPr lang="pl-PL" sz="1200" dirty="0"/>
                        <a:t>. </a:t>
                      </a:r>
                      <a:r>
                        <a:rPr lang="pl-PL" sz="1200" dirty="0" err="1"/>
                        <a:t>Práca</a:t>
                      </a:r>
                      <a:r>
                        <a:rPr lang="pl-PL" sz="1200" dirty="0"/>
                        <a:t> je </a:t>
                      </a:r>
                      <a:r>
                        <a:rPr lang="pl-PL" sz="1200" dirty="0" err="1"/>
                        <a:t>zaujímavá</a:t>
                      </a:r>
                      <a:r>
                        <a:rPr lang="pl-PL" sz="1200" dirty="0"/>
                        <a:t>, </a:t>
                      </a:r>
                      <a:r>
                        <a:rPr lang="pl-PL" sz="1200" dirty="0" err="1"/>
                        <a:t>farebná</a:t>
                      </a:r>
                      <a:r>
                        <a:rPr lang="pl-PL" sz="1200" dirty="0"/>
                        <a:t>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l-PL" sz="1200" dirty="0"/>
                        <a:t>SKUPINOVÝ ZÁVÄZOK PRÁCEA SCHOPNOSŤ SPOLUPRACOVAŤ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dirty="0" err="1"/>
                        <a:t>Chýbajúce</a:t>
                      </a:r>
                      <a:r>
                        <a:rPr lang="pl-PL" sz="1200" dirty="0"/>
                        <a:t> </a:t>
                      </a:r>
                      <a:r>
                        <a:rPr lang="pl-PL" sz="1200" dirty="0" err="1"/>
                        <a:t>zapojenie</a:t>
                      </a:r>
                      <a:r>
                        <a:rPr lang="pl-PL" sz="1200" dirty="0"/>
                        <a:t> </a:t>
                      </a:r>
                      <a:r>
                        <a:rPr lang="pl-PL" sz="1200" dirty="0" err="1"/>
                        <a:t>všetkých</a:t>
                      </a:r>
                      <a:r>
                        <a:rPr lang="pl-PL" sz="1200" dirty="0"/>
                        <a:t> </a:t>
                      </a:r>
                      <a:r>
                        <a:rPr lang="pl-PL" sz="1200" dirty="0" err="1"/>
                        <a:t>členov</a:t>
                      </a:r>
                      <a:r>
                        <a:rPr lang="pl-PL" sz="1200" dirty="0"/>
                        <a:t> skupiny do </a:t>
                      </a:r>
                      <a:r>
                        <a:rPr lang="pl-PL" sz="1200" dirty="0" err="1"/>
                        <a:t>kreatívnej</a:t>
                      </a:r>
                      <a:r>
                        <a:rPr lang="pl-PL" sz="1200" dirty="0"/>
                        <a:t> </a:t>
                      </a:r>
                      <a:r>
                        <a:rPr lang="pl-PL" sz="1200" dirty="0" err="1"/>
                        <a:t>spolupráce</a:t>
                      </a:r>
                      <a:r>
                        <a:rPr lang="pl-PL" sz="1200" dirty="0"/>
                        <a:t>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dirty="0" err="1"/>
                        <a:t>Dobrá</a:t>
                      </a:r>
                      <a:r>
                        <a:rPr lang="pl-PL" sz="1200" dirty="0"/>
                        <a:t> </a:t>
                      </a:r>
                      <a:r>
                        <a:rPr lang="pl-PL" sz="1200" dirty="0" err="1"/>
                        <a:t>spolupráca</a:t>
                      </a:r>
                      <a:r>
                        <a:rPr lang="pl-PL" sz="1200" dirty="0"/>
                        <a:t> v </a:t>
                      </a:r>
                      <a:r>
                        <a:rPr lang="pl-PL" sz="1200" dirty="0" err="1"/>
                        <a:t>skupine</a:t>
                      </a:r>
                      <a:r>
                        <a:rPr lang="pl-PL" sz="1200" dirty="0"/>
                        <a:t>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dirty="0" err="1"/>
                        <a:t>Plné</a:t>
                      </a:r>
                      <a:r>
                        <a:rPr lang="pl-PL" sz="1200" dirty="0"/>
                        <a:t> </a:t>
                      </a:r>
                      <a:r>
                        <a:rPr lang="pl-PL" sz="1200" dirty="0" err="1"/>
                        <a:t>zapojenie</a:t>
                      </a:r>
                      <a:r>
                        <a:rPr lang="pl-PL" sz="1200" dirty="0"/>
                        <a:t> </a:t>
                      </a:r>
                      <a:r>
                        <a:rPr lang="pl-PL" sz="1200" dirty="0" err="1"/>
                        <a:t>všetkých</a:t>
                      </a:r>
                      <a:r>
                        <a:rPr lang="pl-PL" sz="1200" dirty="0"/>
                        <a:t> </a:t>
                      </a:r>
                      <a:r>
                        <a:rPr lang="pl-PL" sz="1200" dirty="0" err="1"/>
                        <a:t>členov</a:t>
                      </a:r>
                      <a:r>
                        <a:rPr lang="pl-PL" sz="1200" dirty="0"/>
                        <a:t> skupiny do </a:t>
                      </a:r>
                      <a:r>
                        <a:rPr lang="pl-PL" sz="1200" dirty="0" err="1"/>
                        <a:t>práce</a:t>
                      </a:r>
                      <a:r>
                        <a:rPr lang="pl-PL" sz="1200" dirty="0"/>
                        <a:t>, </a:t>
                      </a:r>
                      <a:r>
                        <a:rPr lang="pl-PL" sz="1200" dirty="0" err="1"/>
                        <a:t>vzájomná</a:t>
                      </a:r>
                      <a:r>
                        <a:rPr lang="pl-PL" sz="1200" dirty="0"/>
                        <a:t> </a:t>
                      </a:r>
                      <a:r>
                        <a:rPr lang="pl-PL" sz="1200" dirty="0" err="1"/>
                        <a:t>motivácia</a:t>
                      </a:r>
                      <a:r>
                        <a:rPr lang="pl-PL" sz="1200" dirty="0"/>
                        <a:t> a pomoc </a:t>
                      </a:r>
                      <a:r>
                        <a:rPr lang="pl-PL" sz="1200" dirty="0" err="1"/>
                        <a:t>pri</a:t>
                      </a:r>
                      <a:r>
                        <a:rPr lang="pl-PL" sz="1200" dirty="0"/>
                        <a:t> </a:t>
                      </a:r>
                      <a:r>
                        <a:rPr lang="pl-PL" sz="1200" dirty="0" err="1"/>
                        <a:t>práci</a:t>
                      </a:r>
                      <a:r>
                        <a:rPr lang="pl-PL" sz="1200" dirty="0"/>
                        <a:t>. </a:t>
                      </a:r>
                      <a:r>
                        <a:rPr lang="pl-PL" sz="1200" dirty="0" err="1"/>
                        <a:t>Vysoká</a:t>
                      </a:r>
                      <a:r>
                        <a:rPr lang="pl-PL" sz="1200" dirty="0"/>
                        <a:t> </a:t>
                      </a:r>
                      <a:r>
                        <a:rPr lang="pl-PL" sz="1200" dirty="0" err="1"/>
                        <a:t>úroveň</a:t>
                      </a:r>
                      <a:r>
                        <a:rPr lang="pl-PL" sz="1200" dirty="0"/>
                        <a:t> </a:t>
                      </a:r>
                      <a:r>
                        <a:rPr lang="pl-PL" sz="1200" dirty="0" err="1"/>
                        <a:t>spolupráce</a:t>
                      </a:r>
                      <a:r>
                        <a:rPr lang="pl-PL" sz="1200" dirty="0"/>
                        <a:t> v </a:t>
                      </a:r>
                      <a:r>
                        <a:rPr lang="pl-PL" sz="1200" dirty="0" err="1"/>
                        <a:t>skupine</a:t>
                      </a:r>
                      <a:r>
                        <a:rPr lang="pl-PL" sz="1200" dirty="0"/>
                        <a:t>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l-PL" sz="1200" dirty="0"/>
                        <a:t>PREZENTÁCIA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dirty="0" err="1"/>
                        <a:t>Práca</a:t>
                      </a:r>
                      <a:r>
                        <a:rPr lang="pl-PL" sz="1200" dirty="0"/>
                        <a:t> bola </a:t>
                      </a:r>
                      <a:r>
                        <a:rPr lang="pl-PL" sz="1200" dirty="0" err="1"/>
                        <a:t>prečítaná</a:t>
                      </a:r>
                      <a:r>
                        <a:rPr lang="pl-PL" sz="1200" dirty="0"/>
                        <a:t>, ale </a:t>
                      </a:r>
                      <a:r>
                        <a:rPr lang="pl-PL" sz="1200" dirty="0" err="1"/>
                        <a:t>nezreferovaná</a:t>
                      </a:r>
                      <a:r>
                        <a:rPr lang="pl-PL" sz="1200" dirty="0"/>
                        <a:t>. </a:t>
                      </a:r>
                      <a:r>
                        <a:rPr lang="pl-PL" sz="1200" dirty="0" err="1"/>
                        <a:t>Chýbajú</a:t>
                      </a:r>
                      <a:r>
                        <a:rPr lang="pl-PL" sz="1200" dirty="0"/>
                        <a:t> </a:t>
                      </a:r>
                      <a:r>
                        <a:rPr lang="pl-PL" sz="1200" dirty="0" err="1"/>
                        <a:t>odpovede</a:t>
                      </a:r>
                      <a:r>
                        <a:rPr lang="pl-PL" sz="1200" dirty="0"/>
                        <a:t> na </a:t>
                      </a:r>
                      <a:r>
                        <a:rPr lang="pl-PL" sz="1200" dirty="0" err="1"/>
                        <a:t>otázky</a:t>
                      </a:r>
                      <a:r>
                        <a:rPr lang="pl-PL" sz="1200" dirty="0"/>
                        <a:t>, </a:t>
                      </a:r>
                      <a:r>
                        <a:rPr lang="pl-PL" sz="1200" dirty="0" err="1"/>
                        <a:t>ktoré</a:t>
                      </a:r>
                      <a:r>
                        <a:rPr lang="pl-PL" sz="1200" dirty="0"/>
                        <a:t> </a:t>
                      </a:r>
                      <a:r>
                        <a:rPr lang="pl-PL" sz="1200" dirty="0" err="1"/>
                        <a:t>učiteľ</a:t>
                      </a:r>
                      <a:r>
                        <a:rPr lang="pl-PL" sz="1200" dirty="0"/>
                        <a:t> </a:t>
                      </a:r>
                      <a:r>
                        <a:rPr lang="pl-PL" sz="1200" dirty="0" err="1"/>
                        <a:t>položil</a:t>
                      </a:r>
                      <a:r>
                        <a:rPr lang="pl-PL" sz="1200" dirty="0"/>
                        <a:t> na </a:t>
                      </a:r>
                      <a:r>
                        <a:rPr lang="pl-PL" sz="1200" dirty="0" err="1"/>
                        <a:t>overenie</a:t>
                      </a:r>
                      <a:r>
                        <a:rPr lang="pl-PL" sz="1200" dirty="0"/>
                        <a:t>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dirty="0" err="1"/>
                        <a:t>Prezentácia</a:t>
                      </a:r>
                      <a:r>
                        <a:rPr lang="pl-PL" sz="1200" dirty="0"/>
                        <a:t> je </a:t>
                      </a:r>
                      <a:r>
                        <a:rPr lang="pl-PL" sz="1200" dirty="0" err="1"/>
                        <a:t>čiastočne</a:t>
                      </a:r>
                      <a:r>
                        <a:rPr lang="pl-PL" sz="1200" dirty="0"/>
                        <a:t> </a:t>
                      </a:r>
                      <a:r>
                        <a:rPr lang="pl-PL" sz="1200" dirty="0" err="1"/>
                        <a:t>zreferovaná</a:t>
                      </a:r>
                      <a:r>
                        <a:rPr lang="pl-PL" sz="1200" dirty="0"/>
                        <a:t>, </a:t>
                      </a:r>
                      <a:r>
                        <a:rPr lang="pl-PL" sz="1200" dirty="0" err="1"/>
                        <a:t>čiastočne</a:t>
                      </a:r>
                      <a:r>
                        <a:rPr lang="pl-PL" sz="1200" dirty="0"/>
                        <a:t> len </a:t>
                      </a:r>
                      <a:r>
                        <a:rPr lang="pl-PL" sz="1200" dirty="0" err="1"/>
                        <a:t>prečítaná</a:t>
                      </a:r>
                      <a:r>
                        <a:rPr lang="pl-PL" sz="1200" dirty="0"/>
                        <a:t>. </a:t>
                      </a:r>
                      <a:r>
                        <a:rPr lang="pl-PL" sz="1200" dirty="0" err="1"/>
                        <a:t>Sú</a:t>
                      </a:r>
                      <a:r>
                        <a:rPr lang="pl-PL" sz="1200" dirty="0"/>
                        <a:t> </a:t>
                      </a:r>
                      <a:r>
                        <a:rPr lang="pl-PL" sz="1200" dirty="0" err="1"/>
                        <a:t>ťažkosti</a:t>
                      </a:r>
                      <a:r>
                        <a:rPr lang="pl-PL" sz="1200" dirty="0"/>
                        <a:t> </a:t>
                      </a:r>
                      <a:r>
                        <a:rPr lang="pl-PL" sz="1200" dirty="0" err="1"/>
                        <a:t>pri</a:t>
                      </a:r>
                      <a:r>
                        <a:rPr lang="pl-PL" sz="1200" dirty="0"/>
                        <a:t> </a:t>
                      </a:r>
                      <a:r>
                        <a:rPr lang="pl-PL" sz="1200" dirty="0" err="1"/>
                        <a:t>odpovedaní</a:t>
                      </a:r>
                      <a:r>
                        <a:rPr lang="pl-PL" sz="1200" dirty="0"/>
                        <a:t> na </a:t>
                      </a:r>
                      <a:r>
                        <a:rPr lang="pl-PL" sz="1200" dirty="0" err="1"/>
                        <a:t>otázky</a:t>
                      </a:r>
                      <a:r>
                        <a:rPr lang="pl-PL" sz="1200" dirty="0"/>
                        <a:t> na </a:t>
                      </a:r>
                      <a:r>
                        <a:rPr lang="pl-PL" sz="1200" dirty="0" err="1"/>
                        <a:t>overenie</a:t>
                      </a:r>
                      <a:r>
                        <a:rPr lang="pl-PL" sz="1200" dirty="0"/>
                        <a:t>, </a:t>
                      </a:r>
                      <a:r>
                        <a:rPr lang="pl-PL" sz="1200" dirty="0" err="1"/>
                        <a:t>ktoré</a:t>
                      </a:r>
                      <a:r>
                        <a:rPr lang="pl-PL" sz="1200" dirty="0"/>
                        <a:t> </a:t>
                      </a:r>
                      <a:r>
                        <a:rPr lang="pl-PL" sz="1200" dirty="0" err="1"/>
                        <a:t>učiteľ</a:t>
                      </a:r>
                      <a:r>
                        <a:rPr lang="pl-PL" sz="1200" dirty="0"/>
                        <a:t> </a:t>
                      </a:r>
                      <a:r>
                        <a:rPr lang="pl-PL" sz="1200" dirty="0" err="1"/>
                        <a:t>položil</a:t>
                      </a:r>
                      <a:r>
                        <a:rPr lang="pl-PL" sz="1200" dirty="0"/>
                        <a:t>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dirty="0" err="1"/>
                        <a:t>Práca</a:t>
                      </a:r>
                      <a:r>
                        <a:rPr lang="pl-PL" sz="1200" dirty="0"/>
                        <a:t> je </a:t>
                      </a:r>
                      <a:r>
                        <a:rPr lang="pl-PL" sz="1200" dirty="0" err="1"/>
                        <a:t>referovaná</a:t>
                      </a:r>
                      <a:r>
                        <a:rPr lang="pl-PL" sz="1200" dirty="0"/>
                        <a:t> </a:t>
                      </a:r>
                      <a:r>
                        <a:rPr lang="pl-PL" sz="1200" dirty="0" err="1"/>
                        <a:t>spôsobom</a:t>
                      </a:r>
                      <a:r>
                        <a:rPr lang="pl-PL" sz="1200" dirty="0"/>
                        <a:t>, </a:t>
                      </a:r>
                      <a:r>
                        <a:rPr lang="pl-PL" sz="1200" dirty="0" err="1"/>
                        <a:t>ktorý</a:t>
                      </a:r>
                      <a:r>
                        <a:rPr lang="pl-PL" sz="1200" dirty="0"/>
                        <a:t> je </a:t>
                      </a:r>
                      <a:r>
                        <a:rPr lang="pl-PL" sz="1200" dirty="0" err="1"/>
                        <a:t>zaujímavý</a:t>
                      </a:r>
                      <a:r>
                        <a:rPr lang="pl-PL" sz="1200" dirty="0"/>
                        <a:t>, </a:t>
                      </a:r>
                      <a:r>
                        <a:rPr lang="pl-PL" sz="1200" dirty="0" err="1"/>
                        <a:t>usporiadaný</a:t>
                      </a:r>
                      <a:r>
                        <a:rPr lang="pl-PL" sz="1200" dirty="0"/>
                        <a:t> a </a:t>
                      </a:r>
                      <a:r>
                        <a:rPr lang="pl-PL" sz="1200" dirty="0" err="1"/>
                        <a:t>správny</a:t>
                      </a:r>
                      <a:r>
                        <a:rPr lang="pl-PL" sz="1200" dirty="0"/>
                        <a:t>. </a:t>
                      </a:r>
                      <a:r>
                        <a:rPr lang="pl-PL" sz="1200" dirty="0" err="1"/>
                        <a:t>Preukázanie</a:t>
                      </a:r>
                      <a:r>
                        <a:rPr lang="pl-PL" sz="1200" dirty="0"/>
                        <a:t> </a:t>
                      </a:r>
                      <a:r>
                        <a:rPr lang="pl-PL" sz="1200" dirty="0" err="1"/>
                        <a:t>porozumenia</a:t>
                      </a:r>
                      <a:r>
                        <a:rPr lang="pl-PL" sz="1200" dirty="0"/>
                        <a:t> </a:t>
                      </a:r>
                      <a:r>
                        <a:rPr lang="pl-PL" sz="1200" dirty="0" err="1"/>
                        <a:t>predkladaným</a:t>
                      </a:r>
                      <a:r>
                        <a:rPr lang="pl-PL" sz="1200" dirty="0"/>
                        <a:t> </a:t>
                      </a:r>
                      <a:r>
                        <a:rPr lang="pl-PL" sz="1200" dirty="0" err="1"/>
                        <a:t>obsahom</a:t>
                      </a:r>
                      <a:r>
                        <a:rPr lang="pl-PL" sz="1200" dirty="0"/>
                        <a:t>. </a:t>
                      </a:r>
                      <a:r>
                        <a:rPr lang="pl-PL" sz="1200" dirty="0" err="1"/>
                        <a:t>Správne</a:t>
                      </a:r>
                      <a:r>
                        <a:rPr lang="pl-PL" sz="1200" dirty="0"/>
                        <a:t> </a:t>
                      </a:r>
                      <a:r>
                        <a:rPr lang="pl-PL" sz="1200" dirty="0" err="1"/>
                        <a:t>odpovede</a:t>
                      </a:r>
                      <a:r>
                        <a:rPr lang="pl-PL" sz="1200" dirty="0"/>
                        <a:t> na </a:t>
                      </a:r>
                      <a:r>
                        <a:rPr lang="pl-PL" sz="1200" dirty="0" err="1"/>
                        <a:t>otázky</a:t>
                      </a:r>
                      <a:r>
                        <a:rPr lang="pl-PL" sz="1200" dirty="0"/>
                        <a:t>, </a:t>
                      </a:r>
                      <a:r>
                        <a:rPr lang="pl-PL" sz="1200" dirty="0" err="1"/>
                        <a:t>ktoré</a:t>
                      </a:r>
                      <a:r>
                        <a:rPr lang="pl-PL" sz="1200" dirty="0"/>
                        <a:t> </a:t>
                      </a:r>
                      <a:r>
                        <a:rPr lang="pl-PL" sz="1200" dirty="0" err="1"/>
                        <a:t>učiteľ</a:t>
                      </a:r>
                      <a:r>
                        <a:rPr lang="pl-PL" sz="1200" dirty="0"/>
                        <a:t> </a:t>
                      </a:r>
                      <a:r>
                        <a:rPr lang="pl-PL" sz="1200" dirty="0" err="1"/>
                        <a:t>položil</a:t>
                      </a:r>
                      <a:r>
                        <a:rPr lang="pl-PL" sz="1200" dirty="0"/>
                        <a:t> na </a:t>
                      </a:r>
                      <a:r>
                        <a:rPr lang="pl-PL" sz="1200" dirty="0" err="1"/>
                        <a:t>overenie</a:t>
                      </a:r>
                      <a:r>
                        <a:rPr lang="pl-PL" sz="1200" dirty="0"/>
                        <a:t>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l-PL" sz="1200" dirty="0"/>
                        <a:t>PRÍPRAVA ALBUMU A DIAGRAMU ŠTRUKTÚRY TRÁVIACEHO SYSTÉMU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200" dirty="0"/>
                        <a:t>Utrudnienia </a:t>
                      </a:r>
                      <a:r>
                        <a:rPr lang="pl-PL" sz="1200" dirty="0" err="1"/>
                        <a:t>vo</a:t>
                      </a:r>
                      <a:r>
                        <a:rPr lang="pl-PL" sz="1200" dirty="0"/>
                        <a:t> </a:t>
                      </a:r>
                      <a:r>
                        <a:rPr lang="pl-PL" sz="1200" dirty="0" err="1"/>
                        <a:t>vzájomnej</a:t>
                      </a:r>
                      <a:r>
                        <a:rPr lang="pl-PL" sz="1200" dirty="0"/>
                        <a:t> </a:t>
                      </a:r>
                      <a:r>
                        <a:rPr lang="pl-PL" sz="1200" dirty="0" err="1"/>
                        <a:t>spolupráci</a:t>
                      </a:r>
                      <a:r>
                        <a:rPr lang="pl-PL" sz="1200" dirty="0"/>
                        <a:t> </a:t>
                      </a:r>
                      <a:r>
                        <a:rPr lang="pl-PL" sz="1200" dirty="0" err="1"/>
                        <a:t>študentov</a:t>
                      </a:r>
                      <a:r>
                        <a:rPr lang="pl-PL" sz="1200" dirty="0"/>
                        <a:t> </a:t>
                      </a:r>
                      <a:r>
                        <a:rPr lang="pl-PL" sz="1200" dirty="0" err="1"/>
                        <a:t>pri</a:t>
                      </a:r>
                      <a:r>
                        <a:rPr lang="pl-PL" sz="1200" dirty="0"/>
                        <a:t> </a:t>
                      </a:r>
                      <a:r>
                        <a:rPr lang="pl-PL" sz="1200" dirty="0" err="1"/>
                        <a:t>tvorbe</a:t>
                      </a:r>
                      <a:r>
                        <a:rPr lang="pl-PL" sz="1200" dirty="0"/>
                        <a:t> albumu. </a:t>
                      </a:r>
                      <a:r>
                        <a:rPr lang="pl-PL" sz="1200" dirty="0" err="1"/>
                        <a:t>Usporiadanie</a:t>
                      </a:r>
                      <a:r>
                        <a:rPr lang="pl-PL" sz="1200" dirty="0"/>
                        <a:t> albumu je </a:t>
                      </a:r>
                      <a:r>
                        <a:rPr lang="pl-PL" sz="1200" dirty="0" err="1"/>
                        <a:t>chaotické</a:t>
                      </a:r>
                      <a:r>
                        <a:rPr lang="pl-PL" sz="1200" dirty="0"/>
                        <a:t>. </a:t>
                      </a:r>
                      <a:r>
                        <a:rPr lang="pl-PL" sz="1200" dirty="0" err="1"/>
                        <a:t>Schéma</a:t>
                      </a:r>
                      <a:r>
                        <a:rPr lang="pl-PL" sz="1200" dirty="0"/>
                        <a:t> </a:t>
                      </a:r>
                      <a:r>
                        <a:rPr lang="pl-PL" sz="1200" dirty="0" err="1"/>
                        <a:t>tráviaceho</a:t>
                      </a:r>
                      <a:r>
                        <a:rPr lang="pl-PL" sz="1200" dirty="0"/>
                        <a:t> </a:t>
                      </a:r>
                      <a:r>
                        <a:rPr lang="pl-PL" sz="1200" dirty="0" err="1"/>
                        <a:t>systému</a:t>
                      </a:r>
                      <a:r>
                        <a:rPr lang="pl-PL" sz="1200" dirty="0"/>
                        <a:t> je </a:t>
                      </a:r>
                      <a:r>
                        <a:rPr lang="pl-PL" sz="1200" dirty="0" err="1"/>
                        <a:t>málo</a:t>
                      </a:r>
                      <a:r>
                        <a:rPr lang="pl-PL" sz="1200" dirty="0"/>
                        <a:t> </a:t>
                      </a:r>
                      <a:r>
                        <a:rPr lang="pl-PL" sz="1200" dirty="0" err="1"/>
                        <a:t>čitateľné</a:t>
                      </a:r>
                      <a:r>
                        <a:rPr lang="pl-PL" sz="1200" dirty="0"/>
                        <a:t>, </a:t>
                      </a:r>
                      <a:r>
                        <a:rPr lang="pl-PL" sz="1200" dirty="0" err="1"/>
                        <a:t>neobsahuje</a:t>
                      </a:r>
                      <a:r>
                        <a:rPr lang="pl-PL" sz="1200" dirty="0"/>
                        <a:t> </a:t>
                      </a:r>
                      <a:r>
                        <a:rPr lang="pl-PL" sz="1200" dirty="0" err="1"/>
                        <a:t>všetky</a:t>
                      </a:r>
                      <a:r>
                        <a:rPr lang="pl-PL" sz="1200" dirty="0"/>
                        <a:t> </a:t>
                      </a:r>
                      <a:r>
                        <a:rPr lang="pl-PL" sz="1200" dirty="0" err="1"/>
                        <a:t>prvky</a:t>
                      </a:r>
                      <a:r>
                        <a:rPr lang="pl-PL" sz="1200" dirty="0"/>
                        <a:t>.</a:t>
                      </a:r>
                      <a:r>
                        <a:rPr lang="pl-PL" sz="1200" baseline="0" dirty="0"/>
                        <a:t>.</a:t>
                      </a:r>
                      <a:endParaRPr lang="pl-PL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200" dirty="0" err="1"/>
                        <a:t>Dobrá</a:t>
                      </a:r>
                      <a:r>
                        <a:rPr lang="pl-PL" sz="1200" dirty="0"/>
                        <a:t> </a:t>
                      </a:r>
                      <a:r>
                        <a:rPr lang="pl-PL" sz="1200" dirty="0" err="1"/>
                        <a:t>spolupráca</a:t>
                      </a:r>
                      <a:r>
                        <a:rPr lang="pl-PL" sz="1200" dirty="0"/>
                        <a:t> v </a:t>
                      </a:r>
                      <a:r>
                        <a:rPr lang="pl-PL" sz="1200" dirty="0" err="1"/>
                        <a:t>tíme</a:t>
                      </a:r>
                      <a:r>
                        <a:rPr lang="pl-PL" sz="1200" dirty="0"/>
                        <a:t>. </a:t>
                      </a:r>
                      <a:r>
                        <a:rPr lang="pl-PL" sz="1200" dirty="0" err="1"/>
                        <a:t>Logické</a:t>
                      </a:r>
                      <a:r>
                        <a:rPr lang="pl-PL" sz="1200" dirty="0"/>
                        <a:t> a </a:t>
                      </a:r>
                      <a:r>
                        <a:rPr lang="pl-PL" sz="1200" dirty="0" err="1"/>
                        <a:t>súdržné</a:t>
                      </a:r>
                      <a:r>
                        <a:rPr lang="pl-PL" sz="1200" dirty="0"/>
                        <a:t> </a:t>
                      </a:r>
                      <a:r>
                        <a:rPr lang="pl-PL" sz="1200" dirty="0" err="1"/>
                        <a:t>usporiadanie</a:t>
                      </a:r>
                      <a:r>
                        <a:rPr lang="pl-PL" sz="1200" dirty="0"/>
                        <a:t> albumu. </a:t>
                      </a:r>
                      <a:r>
                        <a:rPr lang="pl-PL" sz="1200" dirty="0" err="1"/>
                        <a:t>Schéma</a:t>
                      </a:r>
                      <a:r>
                        <a:rPr lang="pl-PL" sz="1200" dirty="0"/>
                        <a:t> </a:t>
                      </a:r>
                      <a:r>
                        <a:rPr lang="pl-PL" sz="1200" dirty="0" err="1"/>
                        <a:t>tráviaceho</a:t>
                      </a:r>
                      <a:r>
                        <a:rPr lang="pl-PL" sz="1200" dirty="0"/>
                        <a:t> </a:t>
                      </a:r>
                      <a:r>
                        <a:rPr lang="pl-PL" sz="1200" dirty="0" err="1"/>
                        <a:t>systému</a:t>
                      </a:r>
                      <a:r>
                        <a:rPr lang="pl-PL" sz="1200" dirty="0"/>
                        <a:t> </a:t>
                      </a:r>
                      <a:r>
                        <a:rPr lang="pl-PL" sz="1200" dirty="0" err="1"/>
                        <a:t>vykonané</a:t>
                      </a:r>
                      <a:r>
                        <a:rPr lang="pl-PL" sz="1200" dirty="0"/>
                        <a:t> </a:t>
                      </a:r>
                      <a:r>
                        <a:rPr lang="pl-PL" sz="1200" dirty="0" err="1"/>
                        <a:t>správne</a:t>
                      </a:r>
                      <a:r>
                        <a:rPr lang="pl-PL" sz="1200" dirty="0"/>
                        <a:t>, </a:t>
                      </a:r>
                      <a:r>
                        <a:rPr lang="pl-PL" sz="1200" dirty="0" err="1"/>
                        <a:t>esteticky</a:t>
                      </a:r>
                      <a:r>
                        <a:rPr lang="pl-PL" sz="1200" dirty="0"/>
                        <a:t>, </a:t>
                      </a:r>
                      <a:r>
                        <a:rPr lang="pl-PL" sz="1200" dirty="0" err="1"/>
                        <a:t>obsahuje</a:t>
                      </a:r>
                      <a:r>
                        <a:rPr lang="pl-PL" sz="1200" dirty="0"/>
                        <a:t> </a:t>
                      </a:r>
                      <a:r>
                        <a:rPr lang="pl-PL" sz="1200" dirty="0" err="1"/>
                        <a:t>všetky</a:t>
                      </a:r>
                      <a:r>
                        <a:rPr lang="pl-PL" sz="1200" dirty="0"/>
                        <a:t> </a:t>
                      </a:r>
                      <a:r>
                        <a:rPr lang="pl-PL" sz="1200" dirty="0" err="1"/>
                        <a:t>prvky</a:t>
                      </a:r>
                      <a:r>
                        <a:rPr lang="pl-PL" sz="1200" dirty="0"/>
                        <a:t> a popisy.</a:t>
                      </a:r>
                      <a:r>
                        <a:rPr lang="pl-PL" sz="1200" baseline="0" dirty="0"/>
                        <a:t>.</a:t>
                      </a:r>
                      <a:endParaRPr lang="pl-PL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200" dirty="0" err="1"/>
                        <a:t>Spolupráca</a:t>
                      </a:r>
                      <a:r>
                        <a:rPr lang="pl-PL" sz="1200" dirty="0"/>
                        <a:t> </a:t>
                      </a:r>
                      <a:r>
                        <a:rPr lang="pl-PL" sz="1200" dirty="0" err="1"/>
                        <a:t>celej</a:t>
                      </a:r>
                      <a:r>
                        <a:rPr lang="pl-PL" sz="1200" dirty="0"/>
                        <a:t> </a:t>
                      </a:r>
                      <a:r>
                        <a:rPr lang="pl-PL" sz="1200" dirty="0" err="1"/>
                        <a:t>triedy</a:t>
                      </a:r>
                      <a:r>
                        <a:rPr lang="pl-PL" sz="1200" dirty="0"/>
                        <a:t> na </a:t>
                      </a:r>
                      <a:r>
                        <a:rPr lang="pl-PL" sz="1200" dirty="0" err="1"/>
                        <a:t>veľmi</a:t>
                      </a:r>
                      <a:r>
                        <a:rPr lang="pl-PL" sz="1200" dirty="0"/>
                        <a:t> </a:t>
                      </a:r>
                      <a:r>
                        <a:rPr lang="pl-PL" sz="1200" dirty="0" err="1"/>
                        <a:t>vysokom</a:t>
                      </a:r>
                      <a:r>
                        <a:rPr lang="pl-PL" sz="1200" dirty="0"/>
                        <a:t> </a:t>
                      </a:r>
                      <a:r>
                        <a:rPr lang="pl-PL" sz="1200" dirty="0" err="1"/>
                        <a:t>úrovni</a:t>
                      </a:r>
                      <a:r>
                        <a:rPr lang="pl-PL" sz="1200" dirty="0"/>
                        <a:t>, </a:t>
                      </a:r>
                      <a:r>
                        <a:rPr lang="pl-PL" sz="1200" dirty="0" err="1"/>
                        <a:t>veľká</a:t>
                      </a:r>
                      <a:r>
                        <a:rPr lang="pl-PL" sz="1200" dirty="0"/>
                        <a:t> </a:t>
                      </a:r>
                      <a:r>
                        <a:rPr lang="pl-PL" sz="1200" dirty="0" err="1"/>
                        <a:t>kreativita</a:t>
                      </a:r>
                      <a:r>
                        <a:rPr lang="pl-PL" sz="1200" dirty="0"/>
                        <a:t>. </a:t>
                      </a:r>
                      <a:r>
                        <a:rPr lang="pl-PL" sz="1200" dirty="0" err="1"/>
                        <a:t>Usporiadanie</a:t>
                      </a:r>
                      <a:r>
                        <a:rPr lang="pl-PL" sz="1200" dirty="0"/>
                        <a:t> </a:t>
                      </a:r>
                      <a:r>
                        <a:rPr lang="pl-PL" sz="1200" dirty="0" err="1"/>
                        <a:t>strán</a:t>
                      </a:r>
                      <a:r>
                        <a:rPr lang="pl-PL" sz="1200" dirty="0"/>
                        <a:t> v </a:t>
                      </a:r>
                      <a:r>
                        <a:rPr lang="pl-PL" sz="1200" dirty="0" err="1"/>
                        <a:t>albume</a:t>
                      </a:r>
                      <a:r>
                        <a:rPr lang="pl-PL" sz="1200" dirty="0"/>
                        <a:t> </a:t>
                      </a:r>
                      <a:r>
                        <a:rPr lang="pl-PL" sz="1200" dirty="0" err="1"/>
                        <a:t>adekvátne</a:t>
                      </a:r>
                      <a:r>
                        <a:rPr lang="pl-PL" sz="1200" dirty="0"/>
                        <a:t> k </a:t>
                      </a:r>
                      <a:r>
                        <a:rPr lang="pl-PL" sz="1200" dirty="0" err="1"/>
                        <a:t>téme</a:t>
                      </a:r>
                      <a:r>
                        <a:rPr lang="pl-PL" sz="1200" dirty="0"/>
                        <a:t>, </a:t>
                      </a:r>
                      <a:r>
                        <a:rPr lang="pl-PL" sz="1200" dirty="0" err="1"/>
                        <a:t>logické</a:t>
                      </a:r>
                      <a:r>
                        <a:rPr lang="pl-PL" sz="1200" dirty="0"/>
                        <a:t>. </a:t>
                      </a:r>
                      <a:r>
                        <a:rPr lang="pl-PL" sz="1200" dirty="0" err="1"/>
                        <a:t>Schéma</a:t>
                      </a:r>
                      <a:r>
                        <a:rPr lang="pl-PL" sz="1200" dirty="0"/>
                        <a:t> </a:t>
                      </a:r>
                      <a:r>
                        <a:rPr lang="pl-PL" sz="1200" dirty="0" err="1"/>
                        <a:t>tráviaceho</a:t>
                      </a:r>
                      <a:r>
                        <a:rPr lang="pl-PL" sz="1200" dirty="0"/>
                        <a:t> </a:t>
                      </a:r>
                      <a:r>
                        <a:rPr lang="pl-PL" sz="1200" dirty="0" err="1"/>
                        <a:t>systému</a:t>
                      </a:r>
                      <a:r>
                        <a:rPr lang="pl-PL" sz="1200" dirty="0"/>
                        <a:t> </a:t>
                      </a:r>
                      <a:r>
                        <a:rPr lang="pl-PL" sz="1200" dirty="0" err="1"/>
                        <a:t>vyhotovená</a:t>
                      </a:r>
                      <a:r>
                        <a:rPr lang="pl-PL" sz="1200" dirty="0"/>
                        <a:t> </a:t>
                      </a:r>
                      <a:r>
                        <a:rPr lang="pl-PL" sz="1200" dirty="0" err="1"/>
                        <a:t>esteticky</a:t>
                      </a:r>
                      <a:r>
                        <a:rPr lang="pl-PL" sz="1200" dirty="0"/>
                        <a:t>, </a:t>
                      </a:r>
                      <a:r>
                        <a:rPr lang="pl-PL" sz="1200" dirty="0" err="1"/>
                        <a:t>zaujímavo</a:t>
                      </a:r>
                      <a:r>
                        <a:rPr lang="pl-PL" sz="1200" dirty="0"/>
                        <a:t>, s </a:t>
                      </a:r>
                      <a:r>
                        <a:rPr lang="pl-PL" sz="1200" dirty="0" err="1"/>
                        <a:t>použitím</a:t>
                      </a:r>
                      <a:r>
                        <a:rPr lang="pl-PL" sz="1200" dirty="0"/>
                        <a:t> </a:t>
                      </a:r>
                      <a:r>
                        <a:rPr lang="pl-PL" sz="1200" dirty="0" err="1"/>
                        <a:t>zaujímavého</a:t>
                      </a:r>
                      <a:r>
                        <a:rPr lang="pl-PL" sz="1200" dirty="0"/>
                        <a:t> </a:t>
                      </a:r>
                      <a:r>
                        <a:rPr lang="pl-PL" sz="1200" dirty="0" err="1"/>
                        <a:t>plasticko-technického</a:t>
                      </a:r>
                      <a:r>
                        <a:rPr lang="pl-PL" sz="1200" dirty="0"/>
                        <a:t> </a:t>
                      </a:r>
                      <a:r>
                        <a:rPr lang="pl-PL" sz="1200" dirty="0" err="1"/>
                        <a:t>riešenia</a:t>
                      </a:r>
                      <a:r>
                        <a:rPr lang="pl-PL" sz="1200" dirty="0"/>
                        <a:t>, </a:t>
                      </a:r>
                      <a:r>
                        <a:rPr lang="pl-PL" sz="1200" dirty="0" err="1"/>
                        <a:t>obsahuje</a:t>
                      </a:r>
                      <a:r>
                        <a:rPr lang="pl-PL" sz="1200" dirty="0"/>
                        <a:t> </a:t>
                      </a:r>
                      <a:r>
                        <a:rPr lang="pl-PL" sz="1200" dirty="0" err="1"/>
                        <a:t>všetky</a:t>
                      </a:r>
                      <a:r>
                        <a:rPr lang="pl-PL" sz="1200" dirty="0"/>
                        <a:t> </a:t>
                      </a:r>
                      <a:r>
                        <a:rPr lang="pl-PL" sz="1200" dirty="0" err="1"/>
                        <a:t>prvky</a:t>
                      </a:r>
                      <a:r>
                        <a:rPr lang="pl-PL" sz="1200" dirty="0"/>
                        <a:t> a popisy, je </a:t>
                      </a:r>
                      <a:r>
                        <a:rPr lang="pl-PL" sz="1200" dirty="0" err="1"/>
                        <a:t>výrazná</a:t>
                      </a:r>
                      <a:r>
                        <a:rPr lang="pl-PL" sz="1200" dirty="0"/>
                        <a:t>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9063254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923053" y="-105088"/>
            <a:ext cx="7024744" cy="1143000"/>
          </a:xfrm>
        </p:spPr>
        <p:txBody>
          <a:bodyPr>
            <a:normAutofit/>
          </a:bodyPr>
          <a:lstStyle/>
          <a:p>
            <a:r>
              <a:rPr lang="pl-PL" sz="3600" b="1" dirty="0">
                <a:solidFill>
                  <a:schemeClr val="tx1"/>
                </a:solidFill>
              </a:rPr>
              <a:t>HODNOTENIE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23528" y="2323652"/>
            <a:ext cx="7497281" cy="3508977"/>
          </a:xfrm>
        </p:spPr>
        <p:txBody>
          <a:bodyPr/>
          <a:lstStyle/>
          <a:p>
            <a:pPr marL="68580" indent="0">
              <a:buNone/>
            </a:pPr>
            <a:endParaRPr lang="pl-PL" dirty="0"/>
          </a:p>
          <a:p>
            <a:pPr marL="68580" indent="0">
              <a:buNone/>
            </a:pPr>
            <a:endParaRPr lang="pl-PL" dirty="0"/>
          </a:p>
          <a:p>
            <a:pPr marL="68580" indent="0">
              <a:buNone/>
            </a:pPr>
            <a:endParaRPr lang="pl-PL" dirty="0"/>
          </a:p>
          <a:p>
            <a:pPr marL="68580" indent="0">
              <a:buNone/>
            </a:pPr>
            <a:endParaRPr lang="pl-PL" sz="2800" b="1" dirty="0">
              <a:solidFill>
                <a:srgbClr val="FF0000"/>
              </a:solidFill>
            </a:endParaRPr>
          </a:p>
          <a:p>
            <a:endParaRPr lang="pl-PL" dirty="0"/>
          </a:p>
        </p:txBody>
      </p:sp>
      <p:graphicFrame>
        <p:nvGraphicFramePr>
          <p:cNvPr id="4" name="Tabe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50734636"/>
              </p:ext>
            </p:extLst>
          </p:nvPr>
        </p:nvGraphicFramePr>
        <p:xfrm>
          <a:off x="1115616" y="1484784"/>
          <a:ext cx="4824536" cy="4329522"/>
        </p:xfrm>
        <a:graphic>
          <a:graphicData uri="http://schemas.openxmlformats.org/drawingml/2006/table">
            <a:tbl>
              <a:tblPr firstRow="1" firstCol="1" bandRow="1"/>
              <a:tblGrid>
                <a:gridCol w="127174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55278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48072">
                <a:tc>
                  <a:txBody>
                    <a:bodyPr/>
                    <a:lstStyle/>
                    <a:p>
                      <a:pPr algn="ctr"/>
                      <a:r>
                        <a:rPr lang="pl-PL" sz="2000" b="1" dirty="0">
                          <a:effectLst/>
                        </a:rPr>
                        <a:t>BODY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000" b="1" dirty="0">
                          <a:solidFill>
                            <a:schemeClr val="tx1"/>
                          </a:solidFill>
                        </a:rPr>
                        <a:t>HODNOTENIE</a:t>
                      </a:r>
                      <a:endParaRPr lang="pl-PL" sz="2000" b="1" dirty="0">
                        <a:effectLst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13575">
                <a:tc>
                  <a:txBody>
                    <a:bodyPr/>
                    <a:lstStyle/>
                    <a:p>
                      <a:r>
                        <a:rPr lang="pl-PL" dirty="0">
                          <a:effectLst/>
                        </a:rPr>
                        <a:t>   &lt;3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4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nedostačujúci</a:t>
                      </a:r>
                      <a:r>
                        <a:rPr lang="pl-PL" sz="24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pl-PL" sz="2400" dirty="0">
                        <a:effectLst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13575">
                <a:tc>
                  <a:txBody>
                    <a:bodyPr/>
                    <a:lstStyle/>
                    <a:p>
                      <a:r>
                        <a:rPr lang="pl-PL" dirty="0">
                          <a:effectLst/>
                        </a:rPr>
                        <a:t>   3-6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400" dirty="0" err="1">
                          <a:effectLst/>
                        </a:rPr>
                        <a:t>dostačujúci</a:t>
                      </a:r>
                      <a:r>
                        <a:rPr lang="pl-PL" sz="2400" dirty="0">
                          <a:effectLst/>
                        </a:rPr>
                        <a:t>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13575">
                <a:tc>
                  <a:txBody>
                    <a:bodyPr/>
                    <a:lstStyle/>
                    <a:p>
                      <a:r>
                        <a:rPr lang="pl-PL" dirty="0">
                          <a:effectLst/>
                        </a:rPr>
                        <a:t>   7-9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400" dirty="0" err="1">
                          <a:effectLst/>
                        </a:rPr>
                        <a:t>dostačujúci</a:t>
                      </a:r>
                      <a:r>
                        <a:rPr lang="pl-PL" sz="2400" dirty="0">
                          <a:effectLst/>
                        </a:rPr>
                        <a:t>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13575">
                <a:tc>
                  <a:txBody>
                    <a:bodyPr/>
                    <a:lstStyle/>
                    <a:p>
                      <a:r>
                        <a:rPr lang="pl-PL" dirty="0">
                          <a:effectLst/>
                        </a:rPr>
                        <a:t> 10-11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400" dirty="0" err="1">
                          <a:effectLst/>
                        </a:rPr>
                        <a:t>dobrý</a:t>
                      </a:r>
                      <a:endParaRPr lang="pl-PL" sz="2400" dirty="0">
                        <a:effectLst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13575">
                <a:tc>
                  <a:txBody>
                    <a:bodyPr/>
                    <a:lstStyle/>
                    <a:p>
                      <a:r>
                        <a:rPr lang="pl-PL" dirty="0">
                          <a:effectLst/>
                        </a:rPr>
                        <a:t> 12-13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400" dirty="0" err="1">
                          <a:effectLst/>
                        </a:rPr>
                        <a:t>chválitebný</a:t>
                      </a:r>
                      <a:endParaRPr lang="pl-PL" sz="2400" dirty="0">
                        <a:effectLst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13575">
                <a:tc>
                  <a:txBody>
                    <a:bodyPr/>
                    <a:lstStyle/>
                    <a:p>
                      <a:r>
                        <a:rPr lang="pl-PL" dirty="0">
                          <a:effectLst/>
                        </a:rPr>
                        <a:t> 14-15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400" dirty="0" err="1">
                          <a:effectLst/>
                        </a:rPr>
                        <a:t>výborný</a:t>
                      </a:r>
                      <a:endParaRPr lang="pl-PL" sz="2400" dirty="0">
                        <a:effectLst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pic>
        <p:nvPicPr>
          <p:cNvPr id="5" name="Obraz 4">
            <a:extLst>
              <a:ext uri="{FF2B5EF4-FFF2-40B4-BE49-F238E27FC236}">
                <a16:creationId xmlns:a16="http://schemas.microsoft.com/office/drawing/2014/main" id="{BA4EA778-9D84-B89C-449D-5DDA4F7669B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3888" y="6185738"/>
            <a:ext cx="1743075" cy="557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2218305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995061" y="188640"/>
            <a:ext cx="6880728" cy="936104"/>
          </a:xfrm>
        </p:spPr>
        <p:txBody>
          <a:bodyPr/>
          <a:lstStyle/>
          <a:p>
            <a:r>
              <a:rPr lang="pl-PL" b="1" dirty="0">
                <a:solidFill>
                  <a:schemeClr val="tx1"/>
                </a:solidFill>
              </a:rPr>
              <a:t>ZÁVER</a:t>
            </a:r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duotone>
              <a:prstClr val="black"/>
              <a:schemeClr val="accent1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60231" y="211561"/>
            <a:ext cx="2008783" cy="13787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74985" y="1575858"/>
            <a:ext cx="7920880" cy="5256584"/>
          </a:xfrm>
        </p:spPr>
        <p:txBody>
          <a:bodyPr>
            <a:normAutofit/>
          </a:bodyPr>
          <a:lstStyle/>
          <a:p>
            <a:pPr marL="68580" indent="0">
              <a:buNone/>
            </a:pPr>
            <a:r>
              <a:rPr lang="pl-PL" sz="2000" u="sng" dirty="0" err="1"/>
              <a:t>Výhody</a:t>
            </a:r>
            <a:r>
              <a:rPr lang="pl-PL" sz="2000" u="sng" dirty="0"/>
              <a:t>, </a:t>
            </a:r>
            <a:r>
              <a:rPr lang="pl-PL" sz="2000" u="sng" dirty="0" err="1"/>
              <a:t>ktoré</a:t>
            </a:r>
            <a:r>
              <a:rPr lang="pl-PL" sz="2000" u="sng" dirty="0"/>
              <a:t> </a:t>
            </a:r>
            <a:r>
              <a:rPr lang="pl-PL" sz="2000" u="sng" dirty="0" err="1"/>
              <a:t>ste</a:t>
            </a:r>
            <a:r>
              <a:rPr lang="pl-PL" sz="2000" u="sng" dirty="0"/>
              <a:t> </a:t>
            </a:r>
            <a:r>
              <a:rPr lang="pl-PL" sz="2000" u="sng" dirty="0" err="1"/>
              <a:t>dosiahli</a:t>
            </a:r>
            <a:r>
              <a:rPr lang="pl-PL" sz="2000" u="sng" dirty="0"/>
              <a:t> </a:t>
            </a:r>
            <a:r>
              <a:rPr lang="pl-PL" sz="2000" u="sng" dirty="0" err="1"/>
              <a:t>počas</a:t>
            </a:r>
            <a:r>
              <a:rPr lang="pl-PL" sz="2000" u="sng" dirty="0"/>
              <a:t> </a:t>
            </a:r>
            <a:r>
              <a:rPr lang="pl-PL" sz="2000" u="sng" dirty="0" err="1"/>
              <a:t>realizácie</a:t>
            </a:r>
            <a:r>
              <a:rPr lang="pl-PL" sz="2000" u="sng" dirty="0"/>
              <a:t> projektu:</a:t>
            </a:r>
          </a:p>
          <a:p>
            <a:r>
              <a:rPr lang="pl-PL" sz="2000" dirty="0" err="1"/>
              <a:t>Získali</a:t>
            </a:r>
            <a:r>
              <a:rPr lang="pl-PL" sz="2000" dirty="0"/>
              <a:t> </a:t>
            </a:r>
            <a:r>
              <a:rPr lang="pl-PL" sz="2000" dirty="0" err="1"/>
              <a:t>ste</a:t>
            </a:r>
            <a:r>
              <a:rPr lang="pl-PL" sz="2000" dirty="0"/>
              <a:t> </a:t>
            </a:r>
            <a:r>
              <a:rPr lang="pl-PL" sz="2000" dirty="0" err="1"/>
              <a:t>schopnosti</a:t>
            </a:r>
            <a:r>
              <a:rPr lang="pl-PL" sz="2000" dirty="0"/>
              <a:t> </a:t>
            </a:r>
            <a:r>
              <a:rPr lang="pl-PL" sz="2000" dirty="0" err="1"/>
              <a:t>vyhľadávať</a:t>
            </a:r>
            <a:r>
              <a:rPr lang="pl-PL" sz="2000" dirty="0"/>
              <a:t> </a:t>
            </a:r>
            <a:r>
              <a:rPr lang="pl-PL" sz="2000" dirty="0" err="1"/>
              <a:t>informácie</a:t>
            </a:r>
            <a:r>
              <a:rPr lang="pl-PL" sz="2000" dirty="0"/>
              <a:t> na </a:t>
            </a:r>
            <a:r>
              <a:rPr lang="pl-PL" sz="2000" dirty="0" err="1"/>
              <a:t>internete</a:t>
            </a:r>
            <a:r>
              <a:rPr lang="pl-PL" sz="2000" dirty="0"/>
              <a:t> a </a:t>
            </a:r>
            <a:r>
              <a:rPr lang="pl-PL" sz="2000" dirty="0" err="1"/>
              <a:t>spracovať</a:t>
            </a:r>
            <a:r>
              <a:rPr lang="pl-PL" sz="2000" dirty="0"/>
              <a:t> ich;</a:t>
            </a:r>
          </a:p>
          <a:p>
            <a:r>
              <a:rPr lang="pl-PL" sz="2000" dirty="0" err="1"/>
              <a:t>Vylepšili</a:t>
            </a:r>
            <a:r>
              <a:rPr lang="pl-PL" sz="2000" dirty="0"/>
              <a:t> </a:t>
            </a:r>
            <a:r>
              <a:rPr lang="pl-PL" sz="2000" dirty="0" err="1"/>
              <a:t>ste</a:t>
            </a:r>
            <a:r>
              <a:rPr lang="pl-PL" sz="2000" dirty="0"/>
              <a:t> </a:t>
            </a:r>
            <a:r>
              <a:rPr lang="pl-PL" sz="2000" dirty="0" err="1"/>
              <a:t>svoje</a:t>
            </a:r>
            <a:r>
              <a:rPr lang="pl-PL" sz="2000" dirty="0"/>
              <a:t> </a:t>
            </a:r>
            <a:r>
              <a:rPr lang="pl-PL" sz="2000" dirty="0" err="1"/>
              <a:t>schopnosti</a:t>
            </a:r>
            <a:r>
              <a:rPr lang="pl-PL" sz="2000" dirty="0"/>
              <a:t> </a:t>
            </a:r>
            <a:r>
              <a:rPr lang="pl-PL" sz="2000" dirty="0" err="1"/>
              <a:t>spolupráce</a:t>
            </a:r>
            <a:r>
              <a:rPr lang="pl-PL" sz="2000" dirty="0"/>
              <a:t> v </a:t>
            </a:r>
            <a:r>
              <a:rPr lang="pl-PL" sz="2000" dirty="0" err="1"/>
              <a:t>skupine</a:t>
            </a:r>
            <a:r>
              <a:rPr lang="pl-PL" sz="2000" dirty="0"/>
              <a:t> a celom </a:t>
            </a:r>
            <a:r>
              <a:rPr lang="pl-PL" sz="2000" dirty="0" err="1"/>
              <a:t>tíme</a:t>
            </a:r>
            <a:r>
              <a:rPr lang="pl-PL" sz="2000" dirty="0"/>
              <a:t>;</a:t>
            </a:r>
          </a:p>
          <a:p>
            <a:r>
              <a:rPr lang="pl-PL" sz="2000" dirty="0" err="1"/>
              <a:t>Vaša</a:t>
            </a:r>
            <a:r>
              <a:rPr lang="pl-PL" sz="2000" dirty="0"/>
              <a:t> </a:t>
            </a:r>
            <a:r>
              <a:rPr lang="pl-PL" sz="2000" dirty="0" err="1"/>
              <a:t>individuálna</a:t>
            </a:r>
            <a:r>
              <a:rPr lang="pl-PL" sz="2000" dirty="0"/>
              <a:t>, </a:t>
            </a:r>
            <a:r>
              <a:rPr lang="pl-PL" sz="2000" dirty="0" err="1"/>
              <a:t>skupinová</a:t>
            </a:r>
            <a:r>
              <a:rPr lang="pl-PL" sz="2000" dirty="0"/>
              <a:t> a </a:t>
            </a:r>
            <a:r>
              <a:rPr lang="pl-PL" sz="2000" dirty="0" err="1"/>
              <a:t>tímova</a:t>
            </a:r>
            <a:r>
              <a:rPr lang="pl-PL" sz="2000" dirty="0"/>
              <a:t> </a:t>
            </a:r>
            <a:r>
              <a:rPr lang="pl-PL" sz="2000" dirty="0" err="1"/>
              <a:t>práca</a:t>
            </a:r>
            <a:r>
              <a:rPr lang="pl-PL" sz="2000" dirty="0"/>
              <a:t> </a:t>
            </a:r>
            <a:r>
              <a:rPr lang="pl-PL" sz="2000" dirty="0" err="1"/>
              <a:t>prispela</a:t>
            </a:r>
            <a:r>
              <a:rPr lang="pl-PL" sz="2000" dirty="0"/>
              <a:t> k </a:t>
            </a:r>
            <a:r>
              <a:rPr lang="pl-PL" sz="2000" dirty="0" err="1"/>
              <a:t>vytvoreniu</a:t>
            </a:r>
            <a:r>
              <a:rPr lang="pl-PL" sz="2000" dirty="0"/>
              <a:t> </a:t>
            </a:r>
            <a:r>
              <a:rPr lang="pl-PL" sz="2000" dirty="0" err="1"/>
              <a:t>krásneho</a:t>
            </a:r>
            <a:r>
              <a:rPr lang="pl-PL" sz="2000" dirty="0"/>
              <a:t> albumu o </a:t>
            </a:r>
            <a:r>
              <a:rPr lang="pl-PL" sz="2000" dirty="0" err="1"/>
              <a:t>tráviacom</a:t>
            </a:r>
            <a:r>
              <a:rPr lang="pl-PL" sz="2000" dirty="0"/>
              <a:t> </a:t>
            </a:r>
            <a:r>
              <a:rPr lang="pl-PL" sz="2000" dirty="0" err="1"/>
              <a:t>systéme</a:t>
            </a:r>
            <a:r>
              <a:rPr lang="pl-PL" sz="2000" dirty="0"/>
              <a:t> </a:t>
            </a:r>
            <a:r>
              <a:rPr lang="pl-PL" sz="2000" dirty="0" err="1"/>
              <a:t>človeka</a:t>
            </a:r>
            <a:r>
              <a:rPr lang="pl-PL" sz="2000" dirty="0"/>
              <a:t>, </a:t>
            </a:r>
            <a:r>
              <a:rPr lang="pl-PL" sz="2000" dirty="0" err="1"/>
              <a:t>ktorý</a:t>
            </a:r>
            <a:r>
              <a:rPr lang="pl-PL" sz="2000" dirty="0"/>
              <a:t> </a:t>
            </a:r>
            <a:r>
              <a:rPr lang="pl-PL" sz="2000" dirty="0" err="1"/>
              <a:t>môže</a:t>
            </a:r>
            <a:r>
              <a:rPr lang="pl-PL" sz="2000" dirty="0"/>
              <a:t> </a:t>
            </a:r>
            <a:r>
              <a:rPr lang="pl-PL" sz="2000" dirty="0" err="1"/>
              <a:t>byť</a:t>
            </a:r>
            <a:r>
              <a:rPr lang="pl-PL" sz="2000" dirty="0"/>
              <a:t> </a:t>
            </a:r>
            <a:r>
              <a:rPr lang="pl-PL" sz="2000" dirty="0" err="1"/>
              <a:t>využitý</a:t>
            </a:r>
            <a:r>
              <a:rPr lang="pl-PL" sz="2000" dirty="0"/>
              <a:t> </a:t>
            </a:r>
            <a:r>
              <a:rPr lang="pl-PL" sz="2000" dirty="0" err="1"/>
              <a:t>ako</a:t>
            </a:r>
            <a:r>
              <a:rPr lang="pl-PL" sz="2000" dirty="0"/>
              <a:t> </a:t>
            </a:r>
            <a:r>
              <a:rPr lang="pl-PL" sz="2000" dirty="0" err="1"/>
              <a:t>pomôcka</a:t>
            </a:r>
            <a:r>
              <a:rPr lang="pl-PL" sz="2000" dirty="0"/>
              <a:t> a </a:t>
            </a:r>
            <a:r>
              <a:rPr lang="pl-PL" sz="2000" dirty="0" err="1"/>
              <a:t>uľahčí</a:t>
            </a:r>
            <a:r>
              <a:rPr lang="pl-PL" sz="2000" dirty="0"/>
              <a:t> </a:t>
            </a:r>
            <a:r>
              <a:rPr lang="pl-PL" sz="2000" dirty="0" err="1"/>
              <a:t>učenie</a:t>
            </a:r>
            <a:r>
              <a:rPr lang="pl-PL" sz="2000" dirty="0"/>
              <a:t> </a:t>
            </a:r>
            <a:r>
              <a:rPr lang="pl-PL" sz="2000" dirty="0" err="1"/>
              <a:t>sa</a:t>
            </a:r>
            <a:r>
              <a:rPr lang="pl-PL" sz="2000" dirty="0"/>
              <a:t> o </a:t>
            </a:r>
            <a:r>
              <a:rPr lang="pl-PL" sz="2000" dirty="0" err="1"/>
              <a:t>tejto</a:t>
            </a:r>
            <a:r>
              <a:rPr lang="pl-PL" sz="2000" dirty="0"/>
              <a:t> </a:t>
            </a:r>
            <a:r>
              <a:rPr lang="pl-PL" sz="2000" dirty="0" err="1"/>
              <a:t>téme</a:t>
            </a:r>
            <a:r>
              <a:rPr lang="pl-PL" sz="2000" dirty="0"/>
              <a:t>;</a:t>
            </a:r>
          </a:p>
          <a:p>
            <a:r>
              <a:rPr lang="pl-PL" sz="2000" dirty="0" err="1"/>
              <a:t>Samostatné</a:t>
            </a:r>
            <a:r>
              <a:rPr lang="pl-PL" sz="2000" dirty="0"/>
              <a:t> </a:t>
            </a:r>
            <a:r>
              <a:rPr lang="pl-PL" sz="2000" dirty="0" err="1"/>
              <a:t>vyhľadávanie</a:t>
            </a:r>
            <a:r>
              <a:rPr lang="pl-PL" sz="2000" dirty="0"/>
              <a:t> </a:t>
            </a:r>
            <a:r>
              <a:rPr lang="pl-PL" sz="2000" dirty="0" err="1"/>
              <a:t>informácií</a:t>
            </a:r>
            <a:r>
              <a:rPr lang="pl-PL" sz="2000" dirty="0"/>
              <a:t> o </a:t>
            </a:r>
            <a:r>
              <a:rPr lang="pl-PL" sz="2000" dirty="0" err="1"/>
              <a:t>jednotlivých</a:t>
            </a:r>
            <a:r>
              <a:rPr lang="pl-PL" sz="2000" dirty="0"/>
              <a:t> </a:t>
            </a:r>
            <a:r>
              <a:rPr lang="pl-PL" sz="2000" dirty="0" err="1"/>
              <a:t>častiach</a:t>
            </a:r>
            <a:r>
              <a:rPr lang="pl-PL" sz="2000" dirty="0"/>
              <a:t> </a:t>
            </a:r>
            <a:r>
              <a:rPr lang="pl-PL" sz="2000" dirty="0" err="1"/>
              <a:t>tráviaceho</a:t>
            </a:r>
            <a:r>
              <a:rPr lang="pl-PL" sz="2000" dirty="0"/>
              <a:t> </a:t>
            </a:r>
            <a:r>
              <a:rPr lang="pl-PL" sz="2000" dirty="0" err="1"/>
              <a:t>systému</a:t>
            </a:r>
            <a:r>
              <a:rPr lang="pl-PL" sz="2000" dirty="0"/>
              <a:t> a </a:t>
            </a:r>
            <a:r>
              <a:rPr lang="pl-PL" sz="2000" dirty="0" err="1"/>
              <a:t>jeho</a:t>
            </a:r>
            <a:r>
              <a:rPr lang="pl-PL" sz="2000" dirty="0"/>
              <a:t> </a:t>
            </a:r>
            <a:r>
              <a:rPr lang="pl-PL" sz="2000" dirty="0" err="1"/>
              <a:t>ochoreniach</a:t>
            </a:r>
            <a:r>
              <a:rPr lang="pl-PL" sz="2000" dirty="0"/>
              <a:t> </a:t>
            </a:r>
            <a:r>
              <a:rPr lang="pl-PL" sz="2000" dirty="0" err="1"/>
              <a:t>prispelo</a:t>
            </a:r>
            <a:r>
              <a:rPr lang="pl-PL" sz="2000" dirty="0"/>
              <a:t> k </a:t>
            </a:r>
            <a:r>
              <a:rPr lang="pl-PL" sz="2000" dirty="0" err="1"/>
              <a:t>zvýšeniu</a:t>
            </a:r>
            <a:r>
              <a:rPr lang="pl-PL" sz="2000" dirty="0"/>
              <a:t> </a:t>
            </a:r>
            <a:r>
              <a:rPr lang="pl-PL" sz="2000" dirty="0" err="1"/>
              <a:t>vedomostí</a:t>
            </a:r>
            <a:r>
              <a:rPr lang="pl-PL" sz="2000" dirty="0"/>
              <a:t> o </a:t>
            </a:r>
            <a:r>
              <a:rPr lang="pl-PL" sz="2000" dirty="0" err="1"/>
              <a:t>vlastnom</a:t>
            </a:r>
            <a:r>
              <a:rPr lang="pl-PL" sz="2000" dirty="0"/>
              <a:t> </a:t>
            </a:r>
            <a:r>
              <a:rPr lang="pl-PL" sz="2000" dirty="0" err="1"/>
              <a:t>tele</a:t>
            </a:r>
            <a:r>
              <a:rPr lang="pl-PL" sz="2000" dirty="0"/>
              <a:t>.</a:t>
            </a:r>
          </a:p>
        </p:txBody>
      </p:sp>
      <p:pic>
        <p:nvPicPr>
          <p:cNvPr id="4" name="Obraz 3">
            <a:extLst>
              <a:ext uri="{FF2B5EF4-FFF2-40B4-BE49-F238E27FC236}">
                <a16:creationId xmlns:a16="http://schemas.microsoft.com/office/drawing/2014/main" id="{AB5DC78B-4451-CA0A-0EBD-3EA37E9D357E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3888" y="6185738"/>
            <a:ext cx="1743075" cy="557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0448119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D8984AFD-4725-BF19-A62C-B1C4BC1C5E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59628" y="-243408"/>
            <a:ext cx="7024744" cy="1143000"/>
          </a:xfrm>
        </p:spPr>
        <p:txBody>
          <a:bodyPr/>
          <a:lstStyle/>
          <a:p>
            <a:r>
              <a:rPr lang="pl-PL" sz="4000" b="1" dirty="0">
                <a:solidFill>
                  <a:schemeClr val="tx1"/>
                </a:solidFill>
              </a:rPr>
              <a:t>PRÍRUČKA PRE UČITEĽA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85F5BE80-4E64-2C21-E6D3-2AF9133818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1560" y="1124744"/>
            <a:ext cx="6777317" cy="3508977"/>
          </a:xfrm>
        </p:spPr>
        <p:txBody>
          <a:bodyPr>
            <a:normAutofit fontScale="25000" lnSpcReduction="20000"/>
          </a:bodyPr>
          <a:lstStyle/>
          <a:p>
            <a:pPr marL="411480" indent="-342900">
              <a:buFont typeface="+mj-lt"/>
              <a:buAutoNum type="arabicPeriod"/>
            </a:pPr>
            <a:r>
              <a:rPr lang="pl-PL" sz="7200" dirty="0">
                <a:solidFill>
                  <a:schemeClr val="tx1"/>
                </a:solidFill>
              </a:rPr>
              <a:t>1. </a:t>
            </a:r>
            <a:r>
              <a:rPr lang="pl-PL" sz="7200" dirty="0" err="1">
                <a:solidFill>
                  <a:schemeClr val="tx1"/>
                </a:solidFill>
              </a:rPr>
              <a:t>Pred</a:t>
            </a:r>
            <a:r>
              <a:rPr lang="pl-PL" sz="7200" dirty="0">
                <a:solidFill>
                  <a:schemeClr val="tx1"/>
                </a:solidFill>
              </a:rPr>
              <a:t> </a:t>
            </a:r>
            <a:r>
              <a:rPr lang="pl-PL" sz="7200" dirty="0" err="1">
                <a:solidFill>
                  <a:schemeClr val="tx1"/>
                </a:solidFill>
              </a:rPr>
              <a:t>začatím</a:t>
            </a:r>
            <a:r>
              <a:rPr lang="pl-PL" sz="7200" dirty="0">
                <a:solidFill>
                  <a:schemeClr val="tx1"/>
                </a:solidFill>
              </a:rPr>
              <a:t> projektu je </a:t>
            </a:r>
            <a:r>
              <a:rPr lang="pl-PL" sz="7200" dirty="0" err="1">
                <a:solidFill>
                  <a:schemeClr val="tx1"/>
                </a:solidFill>
              </a:rPr>
              <a:t>dôležité</a:t>
            </a:r>
            <a:r>
              <a:rPr lang="pl-PL" sz="7200" dirty="0">
                <a:solidFill>
                  <a:schemeClr val="tx1"/>
                </a:solidFill>
              </a:rPr>
              <a:t> </a:t>
            </a:r>
            <a:r>
              <a:rPr lang="pl-PL" sz="7200" dirty="0" err="1">
                <a:solidFill>
                  <a:schemeClr val="tx1"/>
                </a:solidFill>
              </a:rPr>
              <a:t>dôkladne</a:t>
            </a:r>
            <a:r>
              <a:rPr lang="pl-PL" sz="7200" dirty="0">
                <a:solidFill>
                  <a:schemeClr val="tx1"/>
                </a:solidFill>
              </a:rPr>
              <a:t> </a:t>
            </a:r>
            <a:r>
              <a:rPr lang="pl-PL" sz="7200" dirty="0" err="1">
                <a:solidFill>
                  <a:schemeClr val="tx1"/>
                </a:solidFill>
              </a:rPr>
              <a:t>oboznámiť</a:t>
            </a:r>
            <a:r>
              <a:rPr lang="pl-PL" sz="7200" dirty="0">
                <a:solidFill>
                  <a:schemeClr val="tx1"/>
                </a:solidFill>
              </a:rPr>
              <a:t> </a:t>
            </a:r>
            <a:r>
              <a:rPr lang="pl-PL" sz="7200" dirty="0" err="1">
                <a:solidFill>
                  <a:schemeClr val="tx1"/>
                </a:solidFill>
              </a:rPr>
              <a:t>študentov</a:t>
            </a:r>
            <a:r>
              <a:rPr lang="pl-PL" sz="7200" dirty="0">
                <a:solidFill>
                  <a:schemeClr val="tx1"/>
                </a:solidFill>
              </a:rPr>
              <a:t> s </a:t>
            </a:r>
            <a:r>
              <a:rPr lang="pl-PL" sz="7200" dirty="0" err="1">
                <a:solidFill>
                  <a:schemeClr val="tx1"/>
                </a:solidFill>
              </a:rPr>
              <a:t>obsahom</a:t>
            </a:r>
            <a:r>
              <a:rPr lang="pl-PL" sz="7200" dirty="0">
                <a:solidFill>
                  <a:schemeClr val="tx1"/>
                </a:solidFill>
              </a:rPr>
              <a:t> </a:t>
            </a:r>
            <a:r>
              <a:rPr lang="pl-PL" sz="7200" dirty="0" err="1">
                <a:solidFill>
                  <a:schemeClr val="tx1"/>
                </a:solidFill>
              </a:rPr>
              <a:t>úloh</a:t>
            </a:r>
            <a:r>
              <a:rPr lang="pl-PL" sz="7200" dirty="0">
                <a:solidFill>
                  <a:schemeClr val="tx1"/>
                </a:solidFill>
              </a:rPr>
              <a:t> a </a:t>
            </a:r>
            <a:r>
              <a:rPr lang="pl-PL" sz="7200" dirty="0" err="1">
                <a:solidFill>
                  <a:schemeClr val="tx1"/>
                </a:solidFill>
              </a:rPr>
              <a:t>prispôsobiť</a:t>
            </a:r>
            <a:r>
              <a:rPr lang="pl-PL" sz="7200" dirty="0">
                <a:solidFill>
                  <a:schemeClr val="tx1"/>
                </a:solidFill>
              </a:rPr>
              <a:t> </a:t>
            </a:r>
            <a:r>
              <a:rPr lang="pl-PL" sz="7200" dirty="0" err="1">
                <a:solidFill>
                  <a:schemeClr val="tx1"/>
                </a:solidFill>
              </a:rPr>
              <a:t>spôsob</a:t>
            </a:r>
            <a:r>
              <a:rPr lang="pl-PL" sz="7200" dirty="0">
                <a:solidFill>
                  <a:schemeClr val="tx1"/>
                </a:solidFill>
              </a:rPr>
              <a:t> </a:t>
            </a:r>
            <a:r>
              <a:rPr lang="pl-PL" sz="7200" dirty="0" err="1">
                <a:solidFill>
                  <a:schemeClr val="tx1"/>
                </a:solidFill>
              </a:rPr>
              <a:t>komunikácie</a:t>
            </a:r>
            <a:r>
              <a:rPr lang="pl-PL" sz="7200" dirty="0">
                <a:solidFill>
                  <a:schemeClr val="tx1"/>
                </a:solidFill>
              </a:rPr>
              <a:t> ich </a:t>
            </a:r>
            <a:r>
              <a:rPr lang="pl-PL" sz="7200" dirty="0" err="1">
                <a:solidFill>
                  <a:schemeClr val="tx1"/>
                </a:solidFill>
              </a:rPr>
              <a:t>schopnostiam</a:t>
            </a:r>
            <a:r>
              <a:rPr lang="pl-PL" sz="7200" dirty="0">
                <a:solidFill>
                  <a:schemeClr val="tx1"/>
                </a:solidFill>
              </a:rPr>
              <a:t>.</a:t>
            </a:r>
            <a:br>
              <a:rPr lang="pl-PL" sz="7200" dirty="0">
                <a:solidFill>
                  <a:schemeClr val="tx1"/>
                </a:solidFill>
              </a:rPr>
            </a:br>
            <a:endParaRPr lang="pl-PL" sz="7200" dirty="0">
              <a:solidFill>
                <a:schemeClr val="tx1"/>
              </a:solidFill>
            </a:endParaRPr>
          </a:p>
          <a:p>
            <a:pPr marL="411480" indent="-342900">
              <a:buFont typeface="+mj-lt"/>
              <a:buAutoNum type="arabicPeriod"/>
            </a:pPr>
            <a:r>
              <a:rPr lang="pl-PL" sz="7200" dirty="0">
                <a:solidFill>
                  <a:schemeClr val="tx1"/>
                </a:solidFill>
              </a:rPr>
              <a:t>2. Je </a:t>
            </a:r>
            <a:r>
              <a:rPr lang="pl-PL" sz="7200" dirty="0" err="1">
                <a:solidFill>
                  <a:schemeClr val="tx1"/>
                </a:solidFill>
              </a:rPr>
              <a:t>potrebné</a:t>
            </a:r>
            <a:r>
              <a:rPr lang="pl-PL" sz="7200" dirty="0">
                <a:solidFill>
                  <a:schemeClr val="tx1"/>
                </a:solidFill>
              </a:rPr>
              <a:t> </a:t>
            </a:r>
            <a:r>
              <a:rPr lang="pl-PL" sz="7200" dirty="0" err="1">
                <a:solidFill>
                  <a:schemeClr val="tx1"/>
                </a:solidFill>
              </a:rPr>
              <a:t>oboznámiť</a:t>
            </a:r>
            <a:r>
              <a:rPr lang="pl-PL" sz="7200" dirty="0">
                <a:solidFill>
                  <a:schemeClr val="tx1"/>
                </a:solidFill>
              </a:rPr>
              <a:t> </a:t>
            </a:r>
            <a:r>
              <a:rPr lang="pl-PL" sz="7200" dirty="0" err="1">
                <a:solidFill>
                  <a:schemeClr val="tx1"/>
                </a:solidFill>
              </a:rPr>
              <a:t>študentov</a:t>
            </a:r>
            <a:r>
              <a:rPr lang="pl-PL" sz="7200" dirty="0">
                <a:solidFill>
                  <a:schemeClr val="tx1"/>
                </a:solidFill>
              </a:rPr>
              <a:t> s </a:t>
            </a:r>
            <a:r>
              <a:rPr lang="pl-PL" sz="7200" dirty="0" err="1">
                <a:solidFill>
                  <a:schemeClr val="tx1"/>
                </a:solidFill>
              </a:rPr>
              <a:t>pravidlami</a:t>
            </a:r>
            <a:r>
              <a:rPr lang="pl-PL" sz="7200" dirty="0">
                <a:solidFill>
                  <a:schemeClr val="tx1"/>
                </a:solidFill>
              </a:rPr>
              <a:t> </a:t>
            </a:r>
            <a:r>
              <a:rPr lang="pl-PL" sz="7200" dirty="0" err="1">
                <a:solidFill>
                  <a:schemeClr val="tx1"/>
                </a:solidFill>
              </a:rPr>
              <a:t>bezpečného</a:t>
            </a:r>
            <a:r>
              <a:rPr lang="pl-PL" sz="7200" dirty="0">
                <a:solidFill>
                  <a:schemeClr val="tx1"/>
                </a:solidFill>
              </a:rPr>
              <a:t> </a:t>
            </a:r>
            <a:r>
              <a:rPr lang="pl-PL" sz="7200" dirty="0" err="1">
                <a:solidFill>
                  <a:schemeClr val="tx1"/>
                </a:solidFill>
              </a:rPr>
              <a:t>používania</a:t>
            </a:r>
            <a:r>
              <a:rPr lang="pl-PL" sz="7200" dirty="0">
                <a:solidFill>
                  <a:schemeClr val="tx1"/>
                </a:solidFill>
              </a:rPr>
              <a:t> </a:t>
            </a:r>
            <a:r>
              <a:rPr lang="pl-PL" sz="7200" dirty="0" err="1">
                <a:solidFill>
                  <a:schemeClr val="tx1"/>
                </a:solidFill>
              </a:rPr>
              <a:t>internetu</a:t>
            </a:r>
            <a:r>
              <a:rPr lang="pl-PL" sz="7200" dirty="0">
                <a:solidFill>
                  <a:schemeClr val="tx1"/>
                </a:solidFill>
              </a:rPr>
              <a:t>.  </a:t>
            </a:r>
            <a:r>
              <a:rPr lang="pl-PL" sz="7200" dirty="0" err="1">
                <a:solidFill>
                  <a:schemeClr val="tx1"/>
                </a:solidFill>
              </a:rPr>
              <a:t>Učiteľ</a:t>
            </a:r>
            <a:r>
              <a:rPr lang="pl-PL" sz="7200" dirty="0">
                <a:solidFill>
                  <a:schemeClr val="tx1"/>
                </a:solidFill>
              </a:rPr>
              <a:t> by </a:t>
            </a:r>
            <a:r>
              <a:rPr lang="pl-PL" sz="7200" dirty="0" err="1">
                <a:solidFill>
                  <a:schemeClr val="tx1"/>
                </a:solidFill>
              </a:rPr>
              <a:t>mal</a:t>
            </a:r>
            <a:r>
              <a:rPr lang="pl-PL" sz="7200" dirty="0">
                <a:solidFill>
                  <a:schemeClr val="tx1"/>
                </a:solidFill>
              </a:rPr>
              <a:t> </a:t>
            </a:r>
            <a:r>
              <a:rPr lang="pl-PL" sz="7200" dirty="0" err="1">
                <a:solidFill>
                  <a:schemeClr val="tx1"/>
                </a:solidFill>
              </a:rPr>
              <a:t>so</a:t>
            </a:r>
            <a:r>
              <a:rPr lang="pl-PL" sz="7200" dirty="0">
                <a:solidFill>
                  <a:schemeClr val="tx1"/>
                </a:solidFill>
              </a:rPr>
              <a:t> </a:t>
            </a:r>
            <a:r>
              <a:rPr lang="pl-PL" sz="7200" dirty="0" err="1">
                <a:solidFill>
                  <a:schemeClr val="tx1"/>
                </a:solidFill>
              </a:rPr>
              <a:t>študentmi</a:t>
            </a:r>
            <a:r>
              <a:rPr lang="pl-PL" sz="7200" dirty="0">
                <a:solidFill>
                  <a:schemeClr val="tx1"/>
                </a:solidFill>
              </a:rPr>
              <a:t> </a:t>
            </a:r>
            <a:r>
              <a:rPr lang="pl-PL" sz="7200" dirty="0" err="1">
                <a:solidFill>
                  <a:schemeClr val="tx1"/>
                </a:solidFill>
              </a:rPr>
              <a:t>prejsť</a:t>
            </a:r>
            <a:r>
              <a:rPr lang="pl-PL" sz="7200" dirty="0">
                <a:solidFill>
                  <a:schemeClr val="tx1"/>
                </a:solidFill>
              </a:rPr>
              <a:t> </a:t>
            </a:r>
            <a:r>
              <a:rPr lang="pl-PL" sz="7200" dirty="0" err="1">
                <a:solidFill>
                  <a:schemeClr val="tx1"/>
                </a:solidFill>
              </a:rPr>
              <a:t>internetové</a:t>
            </a:r>
            <a:r>
              <a:rPr lang="pl-PL" sz="7200" dirty="0">
                <a:solidFill>
                  <a:schemeClr val="tx1"/>
                </a:solidFill>
              </a:rPr>
              <a:t> zdroje a </a:t>
            </a:r>
            <a:r>
              <a:rPr lang="pl-PL" sz="7200" dirty="0" err="1">
                <a:solidFill>
                  <a:schemeClr val="tx1"/>
                </a:solidFill>
              </a:rPr>
              <a:t>pomôcť</a:t>
            </a:r>
            <a:r>
              <a:rPr lang="pl-PL" sz="7200" dirty="0">
                <a:solidFill>
                  <a:schemeClr val="tx1"/>
                </a:solidFill>
              </a:rPr>
              <a:t> im ich </a:t>
            </a:r>
            <a:r>
              <a:rPr lang="pl-PL" sz="7200" dirty="0" err="1">
                <a:solidFill>
                  <a:schemeClr val="tx1"/>
                </a:solidFill>
              </a:rPr>
              <a:t>pochopenie</a:t>
            </a:r>
            <a:r>
              <a:rPr lang="pl-PL" sz="7200" dirty="0">
                <a:solidFill>
                  <a:schemeClr val="tx1"/>
                </a:solidFill>
              </a:rPr>
              <a:t>.</a:t>
            </a:r>
            <a:br>
              <a:rPr lang="pl-PL" sz="7200" dirty="0">
                <a:solidFill>
                  <a:schemeClr val="tx1"/>
                </a:solidFill>
              </a:rPr>
            </a:br>
            <a:endParaRPr lang="pl-PL" sz="7200" dirty="0">
              <a:solidFill>
                <a:schemeClr val="tx1"/>
              </a:solidFill>
            </a:endParaRPr>
          </a:p>
          <a:p>
            <a:pPr marL="411480" indent="-342900">
              <a:buFont typeface="+mj-lt"/>
              <a:buAutoNum type="arabicPeriod"/>
            </a:pPr>
            <a:r>
              <a:rPr lang="pl-PL" sz="7200" dirty="0">
                <a:solidFill>
                  <a:schemeClr val="tx1"/>
                </a:solidFill>
              </a:rPr>
              <a:t>3. </a:t>
            </a:r>
            <a:r>
              <a:rPr lang="pl-PL" sz="7200" dirty="0" err="1">
                <a:solidFill>
                  <a:schemeClr val="tx1"/>
                </a:solidFill>
              </a:rPr>
              <a:t>Učiteľ</a:t>
            </a:r>
            <a:r>
              <a:rPr lang="pl-PL" sz="7200" dirty="0">
                <a:solidFill>
                  <a:schemeClr val="tx1"/>
                </a:solidFill>
              </a:rPr>
              <a:t> by </a:t>
            </a:r>
            <a:r>
              <a:rPr lang="pl-PL" sz="7200" dirty="0" err="1">
                <a:solidFill>
                  <a:schemeClr val="tx1"/>
                </a:solidFill>
              </a:rPr>
              <a:t>mal</a:t>
            </a:r>
            <a:r>
              <a:rPr lang="pl-PL" sz="7200" dirty="0">
                <a:solidFill>
                  <a:schemeClr val="tx1"/>
                </a:solidFill>
              </a:rPr>
              <a:t> </a:t>
            </a:r>
            <a:r>
              <a:rPr lang="pl-PL" sz="7200" dirty="0" err="1">
                <a:solidFill>
                  <a:schemeClr val="tx1"/>
                </a:solidFill>
              </a:rPr>
              <a:t>pripraviť</a:t>
            </a:r>
            <a:r>
              <a:rPr lang="pl-PL" sz="7200" dirty="0">
                <a:solidFill>
                  <a:schemeClr val="tx1"/>
                </a:solidFill>
              </a:rPr>
              <a:t> </a:t>
            </a:r>
            <a:r>
              <a:rPr lang="pl-PL" sz="7200" dirty="0" err="1">
                <a:solidFill>
                  <a:schemeClr val="tx1"/>
                </a:solidFill>
              </a:rPr>
              <a:t>lístky</a:t>
            </a:r>
            <a:r>
              <a:rPr lang="pl-PL" sz="7200" dirty="0">
                <a:solidFill>
                  <a:schemeClr val="tx1"/>
                </a:solidFill>
              </a:rPr>
              <a:t> s </a:t>
            </a:r>
            <a:r>
              <a:rPr lang="pl-PL" sz="7200" dirty="0" err="1">
                <a:solidFill>
                  <a:schemeClr val="tx1"/>
                </a:solidFill>
              </a:rPr>
              <a:t>témami</a:t>
            </a:r>
            <a:r>
              <a:rPr lang="pl-PL" sz="7200" dirty="0">
                <a:solidFill>
                  <a:schemeClr val="tx1"/>
                </a:solidFill>
              </a:rPr>
              <a:t> na </a:t>
            </a:r>
            <a:r>
              <a:rPr lang="pl-PL" sz="7200" dirty="0" err="1">
                <a:solidFill>
                  <a:schemeClr val="tx1"/>
                </a:solidFill>
              </a:rPr>
              <a:t>spracovanie</a:t>
            </a:r>
            <a:r>
              <a:rPr lang="pl-PL" sz="7200" dirty="0">
                <a:solidFill>
                  <a:schemeClr val="tx1"/>
                </a:solidFill>
              </a:rPr>
              <a:t> </a:t>
            </a:r>
            <a:r>
              <a:rPr lang="pl-PL" sz="7200" dirty="0" err="1">
                <a:solidFill>
                  <a:schemeClr val="tx1"/>
                </a:solidFill>
              </a:rPr>
              <a:t>pre</a:t>
            </a:r>
            <a:r>
              <a:rPr lang="pl-PL" sz="7200" dirty="0">
                <a:solidFill>
                  <a:schemeClr val="tx1"/>
                </a:solidFill>
              </a:rPr>
              <a:t> </a:t>
            </a:r>
            <a:r>
              <a:rPr lang="pl-PL" sz="7200" dirty="0" err="1">
                <a:solidFill>
                  <a:schemeClr val="tx1"/>
                </a:solidFill>
              </a:rPr>
              <a:t>každú</a:t>
            </a:r>
            <a:r>
              <a:rPr lang="pl-PL" sz="7200" dirty="0">
                <a:solidFill>
                  <a:schemeClr val="tx1"/>
                </a:solidFill>
              </a:rPr>
              <a:t> </a:t>
            </a:r>
            <a:r>
              <a:rPr lang="pl-PL" sz="7200" dirty="0" err="1">
                <a:solidFill>
                  <a:schemeClr val="tx1"/>
                </a:solidFill>
              </a:rPr>
              <a:t>skupinu</a:t>
            </a:r>
            <a:r>
              <a:rPr lang="pl-PL" sz="7200" dirty="0">
                <a:solidFill>
                  <a:schemeClr val="tx1"/>
                </a:solidFill>
              </a:rPr>
              <a:t> a </a:t>
            </a:r>
            <a:r>
              <a:rPr lang="pl-PL" sz="7200" dirty="0" err="1">
                <a:solidFill>
                  <a:schemeClr val="tx1"/>
                </a:solidFill>
              </a:rPr>
              <a:t>pokyny</a:t>
            </a:r>
            <a:r>
              <a:rPr lang="pl-PL" sz="7200" dirty="0">
                <a:solidFill>
                  <a:schemeClr val="tx1"/>
                </a:solidFill>
              </a:rPr>
              <a:t> </a:t>
            </a:r>
            <a:r>
              <a:rPr lang="pl-PL" sz="7200" dirty="0" err="1">
                <a:solidFill>
                  <a:schemeClr val="tx1"/>
                </a:solidFill>
              </a:rPr>
              <a:t>týkajúce</a:t>
            </a:r>
            <a:r>
              <a:rPr lang="pl-PL" sz="7200" dirty="0">
                <a:solidFill>
                  <a:schemeClr val="tx1"/>
                </a:solidFill>
              </a:rPr>
              <a:t> </a:t>
            </a:r>
            <a:r>
              <a:rPr lang="pl-PL" sz="7200" dirty="0" err="1">
                <a:solidFill>
                  <a:schemeClr val="tx1"/>
                </a:solidFill>
              </a:rPr>
              <a:t>sa</a:t>
            </a:r>
            <a:r>
              <a:rPr lang="pl-PL" sz="7200" dirty="0">
                <a:solidFill>
                  <a:schemeClr val="tx1"/>
                </a:solidFill>
              </a:rPr>
              <a:t> </a:t>
            </a:r>
            <a:r>
              <a:rPr lang="pl-PL" sz="7200" dirty="0" err="1">
                <a:solidFill>
                  <a:schemeClr val="tx1"/>
                </a:solidFill>
              </a:rPr>
              <a:t>práce</a:t>
            </a:r>
            <a:r>
              <a:rPr lang="pl-PL" sz="7200" dirty="0">
                <a:solidFill>
                  <a:schemeClr val="tx1"/>
                </a:solidFill>
              </a:rPr>
              <a:t>.</a:t>
            </a:r>
            <a:br>
              <a:rPr lang="pl-PL" sz="7200" dirty="0">
                <a:solidFill>
                  <a:schemeClr val="tx1"/>
                </a:solidFill>
              </a:rPr>
            </a:br>
            <a:endParaRPr lang="pl-PL" sz="7200" dirty="0">
              <a:solidFill>
                <a:schemeClr val="tx1"/>
              </a:solidFill>
            </a:endParaRPr>
          </a:p>
          <a:p>
            <a:pPr marL="411480" indent="-342900">
              <a:buFont typeface="+mj-lt"/>
              <a:buAutoNum type="arabicPeriod"/>
            </a:pPr>
            <a:r>
              <a:rPr lang="pl-PL" sz="7200" dirty="0">
                <a:solidFill>
                  <a:schemeClr val="tx1"/>
                </a:solidFill>
              </a:rPr>
              <a:t>4. </a:t>
            </a:r>
            <a:r>
              <a:rPr lang="pl-PL" sz="7200" dirty="0" err="1">
                <a:solidFill>
                  <a:schemeClr val="tx1"/>
                </a:solidFill>
              </a:rPr>
              <a:t>Tímy</a:t>
            </a:r>
            <a:r>
              <a:rPr lang="pl-PL" sz="7200" dirty="0">
                <a:solidFill>
                  <a:schemeClr val="tx1"/>
                </a:solidFill>
              </a:rPr>
              <a:t> v </a:t>
            </a:r>
            <a:r>
              <a:rPr lang="pl-PL" sz="7200" dirty="0" err="1">
                <a:solidFill>
                  <a:schemeClr val="tx1"/>
                </a:solidFill>
              </a:rPr>
              <a:t>triede</a:t>
            </a:r>
            <a:r>
              <a:rPr lang="pl-PL" sz="7200" dirty="0">
                <a:solidFill>
                  <a:schemeClr val="tx1"/>
                </a:solidFill>
              </a:rPr>
              <a:t> </a:t>
            </a:r>
            <a:r>
              <a:rPr lang="pl-PL" sz="7200" dirty="0" err="1">
                <a:solidFill>
                  <a:schemeClr val="tx1"/>
                </a:solidFill>
              </a:rPr>
              <a:t>rozdelíme</a:t>
            </a:r>
            <a:r>
              <a:rPr lang="pl-PL" sz="7200" dirty="0">
                <a:solidFill>
                  <a:schemeClr val="tx1"/>
                </a:solidFill>
              </a:rPr>
              <a:t> do </a:t>
            </a:r>
            <a:r>
              <a:rPr lang="pl-PL" sz="7200" dirty="0" err="1">
                <a:solidFill>
                  <a:schemeClr val="tx1"/>
                </a:solidFill>
              </a:rPr>
              <a:t>skupín</a:t>
            </a:r>
            <a:r>
              <a:rPr lang="pl-PL" sz="7200" dirty="0">
                <a:solidFill>
                  <a:schemeClr val="tx1"/>
                </a:solidFill>
              </a:rPr>
              <a:t> </a:t>
            </a:r>
            <a:r>
              <a:rPr lang="pl-PL" sz="7200" dirty="0" err="1">
                <a:solidFill>
                  <a:schemeClr val="tx1"/>
                </a:solidFill>
              </a:rPr>
              <a:t>takým</a:t>
            </a:r>
            <a:r>
              <a:rPr lang="pl-PL" sz="7200" dirty="0">
                <a:solidFill>
                  <a:schemeClr val="tx1"/>
                </a:solidFill>
              </a:rPr>
              <a:t> </a:t>
            </a:r>
            <a:r>
              <a:rPr lang="pl-PL" sz="7200" dirty="0" err="1">
                <a:solidFill>
                  <a:schemeClr val="tx1"/>
                </a:solidFill>
              </a:rPr>
              <a:t>spôsobom</a:t>
            </a:r>
            <a:r>
              <a:rPr lang="pl-PL" sz="7200" dirty="0">
                <a:solidFill>
                  <a:schemeClr val="tx1"/>
                </a:solidFill>
              </a:rPr>
              <a:t>, aby </a:t>
            </a:r>
            <a:r>
              <a:rPr lang="pl-PL" sz="7200" dirty="0" err="1">
                <a:solidFill>
                  <a:schemeClr val="tx1"/>
                </a:solidFill>
              </a:rPr>
              <a:t>sme</a:t>
            </a:r>
            <a:r>
              <a:rPr lang="pl-PL" sz="7200" dirty="0">
                <a:solidFill>
                  <a:schemeClr val="tx1"/>
                </a:solidFill>
              </a:rPr>
              <a:t> </a:t>
            </a:r>
            <a:r>
              <a:rPr lang="pl-PL" sz="7200" dirty="0" err="1">
                <a:solidFill>
                  <a:schemeClr val="tx1"/>
                </a:solidFill>
              </a:rPr>
              <a:t>prispôsobili</a:t>
            </a:r>
            <a:r>
              <a:rPr lang="pl-PL" sz="7200" dirty="0">
                <a:solidFill>
                  <a:schemeClr val="tx1"/>
                </a:solidFill>
              </a:rPr>
              <a:t> </a:t>
            </a:r>
            <a:r>
              <a:rPr lang="pl-PL" sz="7200" dirty="0" err="1">
                <a:solidFill>
                  <a:schemeClr val="tx1"/>
                </a:solidFill>
              </a:rPr>
              <a:t>prácu</a:t>
            </a:r>
            <a:r>
              <a:rPr lang="pl-PL" sz="7200" dirty="0">
                <a:solidFill>
                  <a:schemeClr val="tx1"/>
                </a:solidFill>
              </a:rPr>
              <a:t> ich </a:t>
            </a:r>
            <a:r>
              <a:rPr lang="pl-PL" sz="7200" dirty="0" err="1">
                <a:solidFill>
                  <a:schemeClr val="tx1"/>
                </a:solidFill>
              </a:rPr>
              <a:t>schopnostiam</a:t>
            </a:r>
            <a:r>
              <a:rPr lang="pl-PL" sz="7200" dirty="0">
                <a:solidFill>
                  <a:schemeClr val="tx1"/>
                </a:solidFill>
              </a:rPr>
              <a:t>, aby </a:t>
            </a:r>
            <a:r>
              <a:rPr lang="pl-PL" sz="7200" dirty="0" err="1">
                <a:solidFill>
                  <a:schemeClr val="tx1"/>
                </a:solidFill>
              </a:rPr>
              <a:t>každý</a:t>
            </a:r>
            <a:r>
              <a:rPr lang="pl-PL" sz="7200" dirty="0">
                <a:solidFill>
                  <a:schemeClr val="tx1"/>
                </a:solidFill>
              </a:rPr>
              <a:t> </a:t>
            </a:r>
            <a:r>
              <a:rPr lang="pl-PL" sz="7200" dirty="0" err="1">
                <a:solidFill>
                  <a:schemeClr val="tx1"/>
                </a:solidFill>
              </a:rPr>
              <a:t>mal</a:t>
            </a:r>
            <a:r>
              <a:rPr lang="pl-PL" sz="7200" dirty="0">
                <a:solidFill>
                  <a:schemeClr val="tx1"/>
                </a:solidFill>
              </a:rPr>
              <a:t> </a:t>
            </a:r>
            <a:r>
              <a:rPr lang="pl-PL" sz="7200" dirty="0" err="1">
                <a:solidFill>
                  <a:schemeClr val="tx1"/>
                </a:solidFill>
              </a:rPr>
              <a:t>počas</a:t>
            </a:r>
            <a:r>
              <a:rPr lang="pl-PL" sz="7200" dirty="0">
                <a:solidFill>
                  <a:schemeClr val="tx1"/>
                </a:solidFill>
              </a:rPr>
              <a:t> </a:t>
            </a:r>
            <a:r>
              <a:rPr lang="pl-PL" sz="7200" dirty="0" err="1">
                <a:solidFill>
                  <a:schemeClr val="tx1"/>
                </a:solidFill>
              </a:rPr>
              <a:t>trvania</a:t>
            </a:r>
            <a:r>
              <a:rPr lang="pl-PL" sz="7200" dirty="0">
                <a:solidFill>
                  <a:schemeClr val="tx1"/>
                </a:solidFill>
              </a:rPr>
              <a:t> projektu </a:t>
            </a:r>
            <a:r>
              <a:rPr lang="pl-PL" sz="7200" dirty="0" err="1">
                <a:solidFill>
                  <a:schemeClr val="tx1"/>
                </a:solidFill>
              </a:rPr>
              <a:t>možnosť</a:t>
            </a:r>
            <a:r>
              <a:rPr lang="pl-PL" sz="7200" dirty="0">
                <a:solidFill>
                  <a:schemeClr val="tx1"/>
                </a:solidFill>
              </a:rPr>
              <a:t> </a:t>
            </a:r>
            <a:r>
              <a:rPr lang="pl-PL" sz="7200" dirty="0" err="1">
                <a:solidFill>
                  <a:schemeClr val="tx1"/>
                </a:solidFill>
              </a:rPr>
              <a:t>plne</a:t>
            </a:r>
            <a:r>
              <a:rPr lang="pl-PL" sz="7200" dirty="0">
                <a:solidFill>
                  <a:schemeClr val="tx1"/>
                </a:solidFill>
              </a:rPr>
              <a:t> </a:t>
            </a:r>
            <a:r>
              <a:rPr lang="pl-PL" sz="7200" dirty="0" err="1">
                <a:solidFill>
                  <a:schemeClr val="tx1"/>
                </a:solidFill>
              </a:rPr>
              <a:t>sa</a:t>
            </a:r>
            <a:r>
              <a:rPr lang="pl-PL" sz="7200" dirty="0">
                <a:solidFill>
                  <a:schemeClr val="tx1"/>
                </a:solidFill>
              </a:rPr>
              <a:t> </a:t>
            </a:r>
            <a:r>
              <a:rPr lang="pl-PL" sz="7200" dirty="0" err="1">
                <a:solidFill>
                  <a:schemeClr val="tx1"/>
                </a:solidFill>
              </a:rPr>
              <a:t>realizovať</a:t>
            </a:r>
            <a:r>
              <a:rPr lang="pl-PL" sz="7200" dirty="0">
                <a:solidFill>
                  <a:schemeClr val="tx1"/>
                </a:solidFill>
              </a:rPr>
              <a:t>.</a:t>
            </a:r>
            <a:br>
              <a:rPr lang="pl-PL" sz="7200" dirty="0">
                <a:solidFill>
                  <a:schemeClr val="tx1"/>
                </a:solidFill>
              </a:rPr>
            </a:br>
            <a:endParaRPr lang="pl-PL" sz="7200" dirty="0">
              <a:solidFill>
                <a:schemeClr val="tx1"/>
              </a:solidFill>
            </a:endParaRPr>
          </a:p>
          <a:p>
            <a:pPr marL="411480" indent="-342900">
              <a:buFont typeface="+mj-lt"/>
              <a:buAutoNum type="arabicPeriod"/>
            </a:pPr>
            <a:r>
              <a:rPr lang="pl-PL" sz="7200" dirty="0">
                <a:solidFill>
                  <a:schemeClr val="tx1"/>
                </a:solidFill>
              </a:rPr>
              <a:t>5. Na projekt </a:t>
            </a:r>
            <a:r>
              <a:rPr lang="pl-PL" sz="7200" dirty="0" err="1">
                <a:solidFill>
                  <a:schemeClr val="tx1"/>
                </a:solidFill>
              </a:rPr>
              <a:t>možno</a:t>
            </a:r>
            <a:r>
              <a:rPr lang="pl-PL" sz="7200" dirty="0">
                <a:solidFill>
                  <a:schemeClr val="tx1"/>
                </a:solidFill>
              </a:rPr>
              <a:t> </a:t>
            </a:r>
            <a:r>
              <a:rPr lang="pl-PL" sz="7200" dirty="0" err="1">
                <a:solidFill>
                  <a:schemeClr val="tx1"/>
                </a:solidFill>
              </a:rPr>
              <a:t>venovať</a:t>
            </a:r>
            <a:r>
              <a:rPr lang="pl-PL" sz="7200" dirty="0">
                <a:solidFill>
                  <a:schemeClr val="tx1"/>
                </a:solidFill>
              </a:rPr>
              <a:t> od troch do </a:t>
            </a:r>
            <a:r>
              <a:rPr lang="pl-PL" sz="7200" dirty="0" err="1">
                <a:solidFill>
                  <a:schemeClr val="tx1"/>
                </a:solidFill>
              </a:rPr>
              <a:t>štyroch</a:t>
            </a:r>
            <a:r>
              <a:rPr lang="pl-PL" sz="7200" dirty="0">
                <a:solidFill>
                  <a:schemeClr val="tx1"/>
                </a:solidFill>
              </a:rPr>
              <a:t> </a:t>
            </a:r>
            <a:r>
              <a:rPr lang="pl-PL" sz="7200" dirty="0" err="1">
                <a:solidFill>
                  <a:schemeClr val="tx1"/>
                </a:solidFill>
              </a:rPr>
              <a:t>hodín</a:t>
            </a:r>
            <a:r>
              <a:rPr lang="pl-PL" sz="7200" dirty="0">
                <a:solidFill>
                  <a:schemeClr val="tx1"/>
                </a:solidFill>
              </a:rPr>
              <a:t> - v </a:t>
            </a:r>
            <a:r>
              <a:rPr lang="pl-PL" sz="7200" dirty="0" err="1">
                <a:solidFill>
                  <a:schemeClr val="tx1"/>
                </a:solidFill>
              </a:rPr>
              <a:t>závislosti</a:t>
            </a:r>
            <a:r>
              <a:rPr lang="pl-PL" sz="7200" dirty="0">
                <a:solidFill>
                  <a:schemeClr val="tx1"/>
                </a:solidFill>
              </a:rPr>
              <a:t> na </a:t>
            </a:r>
            <a:r>
              <a:rPr lang="pl-PL" sz="7200" dirty="0" err="1">
                <a:solidFill>
                  <a:schemeClr val="tx1"/>
                </a:solidFill>
              </a:rPr>
              <a:t>možnostiach</a:t>
            </a:r>
            <a:r>
              <a:rPr lang="pl-PL" sz="7200" dirty="0">
                <a:solidFill>
                  <a:schemeClr val="tx1"/>
                </a:solidFill>
              </a:rPr>
              <a:t> </a:t>
            </a:r>
            <a:r>
              <a:rPr lang="pl-PL" sz="7200" dirty="0" err="1">
                <a:solidFill>
                  <a:schemeClr val="tx1"/>
                </a:solidFill>
              </a:rPr>
              <a:t>študentov</a:t>
            </a:r>
            <a:r>
              <a:rPr lang="pl-PL" sz="7200" dirty="0">
                <a:solidFill>
                  <a:schemeClr val="tx1"/>
                </a:solidFill>
              </a:rPr>
              <a:t>.</a:t>
            </a:r>
          </a:p>
          <a:p>
            <a:endParaRPr lang="pl-PL" dirty="0"/>
          </a:p>
        </p:txBody>
      </p:sp>
      <p:pic>
        <p:nvPicPr>
          <p:cNvPr id="6" name="Obraz 5">
            <a:extLst>
              <a:ext uri="{FF2B5EF4-FFF2-40B4-BE49-F238E27FC236}">
                <a16:creationId xmlns:a16="http://schemas.microsoft.com/office/drawing/2014/main" id="{A2750EC7-1284-F750-22AB-2443CF455BC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3888" y="6185738"/>
            <a:ext cx="1743075" cy="557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3184225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Obraz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0462" y="6200092"/>
            <a:ext cx="1743075" cy="557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Obraz 6">
            <a:extLst>
              <a:ext uri="{FF2B5EF4-FFF2-40B4-BE49-F238E27FC236}">
                <a16:creationId xmlns:a16="http://schemas.microsoft.com/office/drawing/2014/main" id="{7A3C1BD4-65E1-9139-E0F9-581E31077DB7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7704" y="326522"/>
            <a:ext cx="5328592" cy="1117912"/>
          </a:xfrm>
          <a:prstGeom prst="rect">
            <a:avLst/>
          </a:prstGeom>
        </p:spPr>
      </p:pic>
      <p:sp>
        <p:nvSpPr>
          <p:cNvPr id="13" name="pole tekstowe 12">
            <a:extLst>
              <a:ext uri="{FF2B5EF4-FFF2-40B4-BE49-F238E27FC236}">
                <a16:creationId xmlns:a16="http://schemas.microsoft.com/office/drawing/2014/main" id="{EE9C544C-DD15-F056-02E0-A4B25150F1BE}"/>
              </a:ext>
            </a:extLst>
          </p:cNvPr>
          <p:cNvSpPr txBox="1"/>
          <p:nvPr/>
        </p:nvSpPr>
        <p:spPr>
          <a:xfrm>
            <a:off x="467544" y="2355388"/>
            <a:ext cx="8064896" cy="126284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l-PL" sz="1800" i="1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Spolufinancované</a:t>
            </a:r>
            <a:r>
              <a:rPr lang="pl-PL" sz="1800" i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z </a:t>
            </a:r>
            <a:r>
              <a:rPr lang="pl-PL" sz="1800" i="1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prostriedkov</a:t>
            </a:r>
            <a:r>
              <a:rPr lang="pl-PL" sz="1800" i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l-PL" sz="1800" i="1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Európskej</a:t>
            </a:r>
            <a:r>
              <a:rPr lang="pl-PL" sz="1800" i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l-PL" sz="1800" i="1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únie</a:t>
            </a:r>
            <a:r>
              <a:rPr lang="pl-PL" sz="1800" i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pl-PL" sz="1800" i="1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Názory</a:t>
            </a:r>
            <a:r>
              <a:rPr lang="pl-PL" sz="1800" i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 </a:t>
            </a:r>
            <a:r>
              <a:rPr lang="pl-PL" sz="1800" i="1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stanoviská</a:t>
            </a:r>
            <a:r>
              <a:rPr lang="pl-PL" sz="1800" i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l-PL" sz="1800" i="1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vyjadrené</a:t>
            </a:r>
            <a:r>
              <a:rPr lang="pl-PL" sz="1800" i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v </a:t>
            </a:r>
            <a:r>
              <a:rPr lang="pl-PL" sz="1800" i="1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tejto</a:t>
            </a:r>
            <a:r>
              <a:rPr lang="pl-PL" sz="1800" i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l-PL" sz="1800" i="1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prezentácii</a:t>
            </a:r>
            <a:r>
              <a:rPr lang="pl-PL" sz="1800" i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l-PL" sz="1800" i="1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sú</a:t>
            </a:r>
            <a:r>
              <a:rPr lang="pl-PL" sz="1800" i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l-PL" sz="1800" i="1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výlučne</a:t>
            </a:r>
            <a:r>
              <a:rPr lang="pl-PL" sz="1800" i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l-PL" sz="1800" i="1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názormi</a:t>
            </a:r>
            <a:r>
              <a:rPr lang="pl-PL" sz="1800" i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autora (</a:t>
            </a:r>
            <a:r>
              <a:rPr lang="pl-PL" sz="1800" i="1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autorov</a:t>
            </a:r>
            <a:r>
              <a:rPr lang="pl-PL" sz="1800" i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 a </a:t>
            </a:r>
            <a:r>
              <a:rPr lang="pl-PL" sz="1800" i="1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nemusia</a:t>
            </a:r>
            <a:r>
              <a:rPr lang="pl-PL" sz="1800" i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l-PL" sz="1800" i="1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odrážať</a:t>
            </a:r>
            <a:r>
              <a:rPr lang="pl-PL" sz="1800" i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l-PL" sz="1800" i="1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oficiálne</a:t>
            </a:r>
            <a:r>
              <a:rPr lang="pl-PL" sz="1800" i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l-PL" sz="1800" i="1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stanoviská</a:t>
            </a:r>
            <a:r>
              <a:rPr lang="pl-PL" sz="1800" i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l-PL" sz="1800" i="1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Európskej</a:t>
            </a:r>
            <a:r>
              <a:rPr lang="pl-PL" sz="1800" i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l-PL" sz="1800" i="1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únie</a:t>
            </a:r>
            <a:r>
              <a:rPr lang="pl-PL" sz="1800" i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l-PL" sz="1800" i="1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alebo</a:t>
            </a:r>
            <a:r>
              <a:rPr lang="pl-PL" sz="1800" i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l-PL" sz="1800" i="1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Nadácie</a:t>
            </a:r>
            <a:r>
              <a:rPr lang="pl-PL" sz="1800" i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l-PL" sz="1800" i="1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pre</a:t>
            </a:r>
            <a:r>
              <a:rPr lang="pl-PL" sz="1800" i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l-PL" sz="1800" i="1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rozvoj</a:t>
            </a:r>
            <a:r>
              <a:rPr lang="pl-PL" sz="1800" i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l-PL" sz="1800" i="1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systému</a:t>
            </a:r>
            <a:r>
              <a:rPr lang="pl-PL" sz="1800" i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l-PL" sz="1800" i="1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vzdelávania</a:t>
            </a:r>
            <a:r>
              <a:rPr lang="pl-PL" sz="1800" i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EÚ ani </a:t>
            </a:r>
            <a:r>
              <a:rPr lang="pl-PL" sz="1800" i="1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Nadácia</a:t>
            </a:r>
            <a:r>
              <a:rPr lang="pl-PL" sz="1800" i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l-PL" sz="1800" i="1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nenesú</a:t>
            </a:r>
            <a:r>
              <a:rPr lang="pl-PL" sz="1800" i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l-PL" sz="1800" i="1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zodpovednosť</a:t>
            </a:r>
            <a:r>
              <a:rPr lang="pl-PL" sz="1800" i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za </a:t>
            </a:r>
            <a:r>
              <a:rPr lang="pl-PL" sz="1800" i="1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obsah</a:t>
            </a:r>
            <a:r>
              <a:rPr lang="pl-PL" sz="1800" i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pl-PL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727589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-1476672" y="453871"/>
            <a:ext cx="7024744" cy="1143000"/>
          </a:xfrm>
        </p:spPr>
        <p:txBody>
          <a:bodyPr>
            <a:normAutofit/>
          </a:bodyPr>
          <a:lstStyle/>
          <a:p>
            <a:pPr algn="ctr"/>
            <a:r>
              <a:rPr lang="pl-PL" sz="4800" b="1" dirty="0">
                <a:solidFill>
                  <a:schemeClr val="tx1"/>
                </a:solidFill>
              </a:rPr>
              <a:t>OBSAH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046766" y="1916832"/>
            <a:ext cx="6777317" cy="3508977"/>
          </a:xfrm>
        </p:spPr>
        <p:txBody>
          <a:bodyPr>
            <a:noAutofit/>
          </a:bodyPr>
          <a:lstStyle/>
          <a:p>
            <a:pPr marL="457200" indent="-457200">
              <a:buClr>
                <a:schemeClr val="accent1">
                  <a:lumMod val="50000"/>
                </a:schemeClr>
              </a:buClr>
              <a:buAutoNum type="arabicPeriod"/>
            </a:pPr>
            <a:r>
              <a:rPr lang="pl-PL" sz="2800" dirty="0" err="1"/>
              <a:t>Úvod</a:t>
            </a:r>
            <a:endParaRPr lang="pl-PL" sz="2800" dirty="0"/>
          </a:p>
          <a:p>
            <a:pPr marL="457200" indent="-457200">
              <a:buClr>
                <a:schemeClr val="accent1">
                  <a:lumMod val="50000"/>
                </a:schemeClr>
              </a:buClr>
              <a:buAutoNum type="arabicPeriod"/>
            </a:pPr>
            <a:r>
              <a:rPr lang="pl-PL" sz="2800" dirty="0" err="1"/>
              <a:t>Úlohy</a:t>
            </a:r>
            <a:endParaRPr lang="pl-PL" sz="2800" dirty="0"/>
          </a:p>
          <a:p>
            <a:pPr marL="457200" indent="-457200">
              <a:buClr>
                <a:schemeClr val="accent1">
                  <a:lumMod val="50000"/>
                </a:schemeClr>
              </a:buClr>
              <a:buAutoNum type="arabicPeriod"/>
            </a:pPr>
            <a:r>
              <a:rPr lang="pl-PL" sz="2800" dirty="0"/>
              <a:t>Proces</a:t>
            </a:r>
          </a:p>
          <a:p>
            <a:pPr marL="457200" indent="-457200">
              <a:buClr>
                <a:schemeClr val="accent1">
                  <a:lumMod val="50000"/>
                </a:schemeClr>
              </a:buClr>
              <a:buAutoNum type="arabicPeriod"/>
            </a:pPr>
            <a:r>
              <a:rPr lang="pl-PL" sz="2800" dirty="0"/>
              <a:t>Zdroje</a:t>
            </a:r>
          </a:p>
          <a:p>
            <a:pPr marL="457200" indent="-457200">
              <a:buClr>
                <a:schemeClr val="accent1">
                  <a:lumMod val="50000"/>
                </a:schemeClr>
              </a:buClr>
              <a:buAutoNum type="arabicPeriod"/>
            </a:pPr>
            <a:r>
              <a:rPr lang="pl-PL" sz="2800" dirty="0" err="1"/>
              <a:t>Hodnotenie</a:t>
            </a:r>
            <a:endParaRPr lang="pl-PL" sz="2800" dirty="0"/>
          </a:p>
          <a:p>
            <a:pPr marL="457200" indent="-457200">
              <a:buClr>
                <a:schemeClr val="accent1">
                  <a:lumMod val="50000"/>
                </a:schemeClr>
              </a:buClr>
              <a:buAutoNum type="arabicPeriod"/>
            </a:pPr>
            <a:r>
              <a:rPr lang="pl-PL" sz="2800" dirty="0" err="1"/>
              <a:t>Záver</a:t>
            </a:r>
            <a:endParaRPr lang="pl-PL" sz="2800" dirty="0"/>
          </a:p>
          <a:p>
            <a:pPr marL="457200" indent="-457200">
              <a:buClr>
                <a:schemeClr val="accent1">
                  <a:lumMod val="50000"/>
                </a:schemeClr>
              </a:buClr>
              <a:buAutoNum type="arabicPeriod"/>
            </a:pPr>
            <a:r>
              <a:rPr lang="pl-PL" sz="2800" dirty="0" err="1"/>
              <a:t>Príručka</a:t>
            </a:r>
            <a:r>
              <a:rPr lang="pl-PL" sz="2800" dirty="0"/>
              <a:t> </a:t>
            </a:r>
            <a:r>
              <a:rPr lang="pl-PL" sz="2800" dirty="0" err="1"/>
              <a:t>pre</a:t>
            </a:r>
            <a:r>
              <a:rPr lang="pl-PL" sz="2800" dirty="0"/>
              <a:t> </a:t>
            </a:r>
            <a:r>
              <a:rPr lang="pl-PL" sz="2800" dirty="0" err="1"/>
              <a:t>učiteľa</a:t>
            </a:r>
            <a:endParaRPr lang="pl-PL" sz="2800" dirty="0"/>
          </a:p>
        </p:txBody>
      </p:sp>
      <p:pic>
        <p:nvPicPr>
          <p:cNvPr id="4" name="Obraz 3">
            <a:extLst>
              <a:ext uri="{FF2B5EF4-FFF2-40B4-BE49-F238E27FC236}">
                <a16:creationId xmlns:a16="http://schemas.microsoft.com/office/drawing/2014/main" id="{5AFCAD09-0A03-4A38-02E9-45F069BA7E6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3888" y="6185738"/>
            <a:ext cx="1743075" cy="557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288165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-1404664" y="326814"/>
            <a:ext cx="5341567" cy="864096"/>
          </a:xfrm>
        </p:spPr>
        <p:txBody>
          <a:bodyPr>
            <a:normAutofit/>
          </a:bodyPr>
          <a:lstStyle/>
          <a:p>
            <a:pPr algn="ctr"/>
            <a:r>
              <a:rPr lang="pl-PL" b="1" dirty="0" err="1">
                <a:solidFill>
                  <a:schemeClr val="tx1"/>
                </a:solidFill>
              </a:rPr>
              <a:t>Úvod</a:t>
            </a:r>
            <a:endParaRPr lang="pl-PL" b="1" dirty="0">
              <a:solidFill>
                <a:schemeClr val="tx1"/>
              </a:solidFill>
            </a:endParaRPr>
          </a:p>
        </p:txBody>
      </p:sp>
      <p:sp>
        <p:nvSpPr>
          <p:cNvPr id="4" name="Symbol zastępczy zawartości 3"/>
          <p:cNvSpPr>
            <a:spLocks noGrp="1"/>
          </p:cNvSpPr>
          <p:nvPr>
            <p:ph idx="1"/>
          </p:nvPr>
        </p:nvSpPr>
        <p:spPr>
          <a:xfrm>
            <a:off x="323528" y="1024028"/>
            <a:ext cx="5554960" cy="5328592"/>
          </a:xfrm>
        </p:spPr>
        <p:txBody>
          <a:bodyPr>
            <a:normAutofit/>
          </a:bodyPr>
          <a:lstStyle/>
          <a:p>
            <a:endParaRPr lang="pl-PL" sz="3600" dirty="0"/>
          </a:p>
          <a:p>
            <a:r>
              <a:rPr lang="pl-PL" sz="2800" dirty="0" err="1"/>
              <a:t>Predstav</a:t>
            </a:r>
            <a:r>
              <a:rPr lang="pl-PL" sz="2800" dirty="0"/>
              <a:t> si, </a:t>
            </a:r>
            <a:r>
              <a:rPr lang="pl-PL" sz="2800" dirty="0" err="1"/>
              <a:t>že</a:t>
            </a:r>
            <a:r>
              <a:rPr lang="pl-PL" sz="2800" dirty="0"/>
              <a:t> </a:t>
            </a:r>
            <a:r>
              <a:rPr lang="pl-PL" sz="2800" dirty="0" err="1"/>
              <a:t>cítiš</a:t>
            </a:r>
            <a:r>
              <a:rPr lang="pl-PL" sz="2800" dirty="0"/>
              <a:t> </a:t>
            </a:r>
            <a:r>
              <a:rPr lang="pl-PL" sz="2800" dirty="0" err="1"/>
              <a:t>hlad</a:t>
            </a:r>
            <a:r>
              <a:rPr lang="pl-PL" sz="2800" dirty="0"/>
              <a:t>. </a:t>
            </a:r>
            <a:r>
              <a:rPr lang="pl-PL" sz="2800" dirty="0" err="1"/>
              <a:t>Rýchlo</a:t>
            </a:r>
            <a:r>
              <a:rPr lang="pl-PL" sz="2800" dirty="0"/>
              <a:t> </a:t>
            </a:r>
            <a:r>
              <a:rPr lang="pl-PL" sz="2800" dirty="0" err="1"/>
              <a:t>bežíš</a:t>
            </a:r>
            <a:r>
              <a:rPr lang="pl-PL" sz="2800" dirty="0"/>
              <a:t> do </a:t>
            </a:r>
            <a:r>
              <a:rPr lang="pl-PL" sz="2800" dirty="0" err="1"/>
              <a:t>chladničky</a:t>
            </a:r>
            <a:r>
              <a:rPr lang="pl-PL" sz="2800" dirty="0"/>
              <a:t>, </a:t>
            </a:r>
            <a:r>
              <a:rPr lang="pl-PL" sz="2800" dirty="0" err="1"/>
              <a:t>pripravíš</a:t>
            </a:r>
            <a:r>
              <a:rPr lang="pl-PL" sz="2800" dirty="0"/>
              <a:t> si </a:t>
            </a:r>
            <a:r>
              <a:rPr lang="pl-PL" sz="2800" dirty="0" err="1"/>
              <a:t>sendvič</a:t>
            </a:r>
            <a:r>
              <a:rPr lang="pl-PL" sz="2800" dirty="0"/>
              <a:t> a s </a:t>
            </a:r>
            <a:r>
              <a:rPr lang="pl-PL" sz="2800" dirty="0" err="1"/>
              <a:t>chutou</a:t>
            </a:r>
            <a:r>
              <a:rPr lang="pl-PL" sz="2800" dirty="0"/>
              <a:t> ho </a:t>
            </a:r>
            <a:r>
              <a:rPr lang="pl-PL" sz="2800" dirty="0" err="1"/>
              <a:t>zješ</a:t>
            </a:r>
            <a:r>
              <a:rPr lang="pl-PL" sz="2800" dirty="0"/>
              <a:t>. </a:t>
            </a:r>
            <a:r>
              <a:rPr lang="pl-PL" sz="2800" dirty="0" err="1"/>
              <a:t>Už</a:t>
            </a:r>
            <a:r>
              <a:rPr lang="pl-PL" sz="2800" dirty="0"/>
              <a:t> si </a:t>
            </a:r>
            <a:r>
              <a:rPr lang="pl-PL" sz="2800" dirty="0" err="1"/>
              <a:t>spokojný</a:t>
            </a:r>
            <a:r>
              <a:rPr lang="pl-PL" sz="2800" dirty="0"/>
              <a:t> a to </a:t>
            </a:r>
            <a:r>
              <a:rPr lang="pl-PL" sz="2800" dirty="0" err="1"/>
              <a:t>ťa</a:t>
            </a:r>
            <a:r>
              <a:rPr lang="pl-PL" sz="2800" dirty="0"/>
              <a:t> </a:t>
            </a:r>
            <a:r>
              <a:rPr lang="pl-PL" sz="2800" dirty="0" err="1"/>
              <a:t>zaujíma</a:t>
            </a:r>
            <a:r>
              <a:rPr lang="pl-PL" sz="2800" dirty="0"/>
              <a:t>... STOP!</a:t>
            </a:r>
            <a:endParaRPr lang="pl-PL" sz="2800" b="1" dirty="0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22981" y="1484785"/>
            <a:ext cx="2604306" cy="33843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Obraz 2">
            <a:extLst>
              <a:ext uri="{FF2B5EF4-FFF2-40B4-BE49-F238E27FC236}">
                <a16:creationId xmlns:a16="http://schemas.microsoft.com/office/drawing/2014/main" id="{4561C0AC-B8DC-1D83-152A-04116E0D986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3888" y="6185738"/>
            <a:ext cx="1743075" cy="557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339023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lum bright="70000" contrast="-70000"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4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6176" y="2132856"/>
            <a:ext cx="2453825" cy="20162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0" y="229018"/>
            <a:ext cx="3856274" cy="961176"/>
          </a:xfrm>
        </p:spPr>
        <p:txBody>
          <a:bodyPr/>
          <a:lstStyle/>
          <a:p>
            <a:pPr algn="ctr"/>
            <a:r>
              <a:rPr lang="pl-PL" b="1" dirty="0" err="1">
                <a:solidFill>
                  <a:schemeClr val="tx1"/>
                </a:solidFill>
              </a:rPr>
              <a:t>Úvod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886298" y="1484784"/>
            <a:ext cx="5004556" cy="4313922"/>
          </a:xfrm>
        </p:spPr>
        <p:txBody>
          <a:bodyPr>
            <a:normAutofit fontScale="92500" lnSpcReduction="10000"/>
          </a:bodyPr>
          <a:lstStyle/>
          <a:p>
            <a:r>
              <a:rPr lang="pl-PL" dirty="0"/>
              <a:t> </a:t>
            </a:r>
            <a:r>
              <a:rPr lang="pl-PL" dirty="0" err="1"/>
              <a:t>Vieš</a:t>
            </a:r>
            <a:r>
              <a:rPr lang="pl-PL" dirty="0"/>
              <a:t>, na </a:t>
            </a:r>
            <a:r>
              <a:rPr lang="pl-PL" dirty="0" err="1"/>
              <a:t>čo</a:t>
            </a:r>
            <a:r>
              <a:rPr lang="pl-PL" dirty="0"/>
              <a:t>, </a:t>
            </a:r>
            <a:r>
              <a:rPr lang="pl-PL" dirty="0" err="1"/>
              <a:t>vlastne</a:t>
            </a:r>
            <a:r>
              <a:rPr lang="pl-PL" dirty="0"/>
              <a:t>, JEDÁŠ?!</a:t>
            </a:r>
          </a:p>
          <a:p>
            <a:r>
              <a:rPr lang="pl-PL" dirty="0"/>
              <a:t>Na </a:t>
            </a:r>
            <a:r>
              <a:rPr lang="pl-PL" dirty="0" err="1"/>
              <a:t>čo</a:t>
            </a:r>
            <a:r>
              <a:rPr lang="pl-PL" dirty="0"/>
              <a:t> </a:t>
            </a:r>
            <a:r>
              <a:rPr lang="pl-PL" dirty="0" err="1"/>
              <a:t>skutočne</a:t>
            </a:r>
            <a:r>
              <a:rPr lang="pl-PL" dirty="0"/>
              <a:t> </a:t>
            </a:r>
            <a:r>
              <a:rPr lang="pl-PL" dirty="0" err="1"/>
              <a:t>slúži</a:t>
            </a:r>
            <a:r>
              <a:rPr lang="pl-PL" dirty="0"/>
              <a:t> </a:t>
            </a:r>
            <a:r>
              <a:rPr lang="pl-PL" dirty="0" err="1"/>
              <a:t>Tvoj</a:t>
            </a:r>
            <a:r>
              <a:rPr lang="pl-PL" dirty="0"/>
              <a:t> TRÁVIACI SYSTÉM?</a:t>
            </a:r>
          </a:p>
          <a:p>
            <a:r>
              <a:rPr lang="pl-PL" dirty="0" err="1"/>
              <a:t>Aká</a:t>
            </a:r>
            <a:r>
              <a:rPr lang="pl-PL" dirty="0"/>
              <a:t> je </a:t>
            </a:r>
            <a:r>
              <a:rPr lang="pl-PL" dirty="0" err="1"/>
              <a:t>cesta</a:t>
            </a:r>
            <a:r>
              <a:rPr lang="pl-PL" dirty="0"/>
              <a:t> </a:t>
            </a:r>
            <a:r>
              <a:rPr lang="pl-PL" dirty="0" err="1"/>
              <a:t>prehltaného</a:t>
            </a:r>
            <a:r>
              <a:rPr lang="pl-PL" dirty="0"/>
              <a:t> jedla? </a:t>
            </a:r>
            <a:r>
              <a:rPr lang="pl-PL" dirty="0" err="1"/>
              <a:t>Ktorými</a:t>
            </a:r>
            <a:r>
              <a:rPr lang="pl-PL" dirty="0"/>
              <a:t> </a:t>
            </a:r>
            <a:r>
              <a:rPr lang="pl-PL" dirty="0" err="1"/>
              <a:t>orgánmi</a:t>
            </a:r>
            <a:r>
              <a:rPr lang="pl-PL" dirty="0"/>
              <a:t> </a:t>
            </a:r>
            <a:r>
              <a:rPr lang="pl-PL" dirty="0" err="1"/>
              <a:t>tvojho</a:t>
            </a:r>
            <a:r>
              <a:rPr lang="pl-PL" dirty="0"/>
              <a:t> </a:t>
            </a:r>
            <a:r>
              <a:rPr lang="pl-PL" dirty="0" err="1"/>
              <a:t>tela</a:t>
            </a:r>
            <a:r>
              <a:rPr lang="pl-PL" dirty="0"/>
              <a:t> </a:t>
            </a:r>
            <a:r>
              <a:rPr lang="pl-PL" dirty="0" err="1"/>
              <a:t>musí</a:t>
            </a:r>
            <a:r>
              <a:rPr lang="pl-PL" dirty="0"/>
              <a:t> </a:t>
            </a:r>
            <a:r>
              <a:rPr lang="pl-PL" dirty="0" err="1"/>
              <a:t>prejsť</a:t>
            </a:r>
            <a:r>
              <a:rPr lang="pl-PL" dirty="0"/>
              <a:t>?</a:t>
            </a:r>
          </a:p>
          <a:p>
            <a:r>
              <a:rPr lang="pl-PL" dirty="0"/>
              <a:t>Na </a:t>
            </a:r>
            <a:r>
              <a:rPr lang="pl-PL" dirty="0" err="1"/>
              <a:t>všetky</a:t>
            </a:r>
            <a:r>
              <a:rPr lang="pl-PL" dirty="0"/>
              <a:t> </a:t>
            </a:r>
            <a:r>
              <a:rPr lang="pl-PL" dirty="0" err="1"/>
              <a:t>tieto</a:t>
            </a:r>
            <a:r>
              <a:rPr lang="pl-PL" dirty="0"/>
              <a:t> </a:t>
            </a:r>
            <a:r>
              <a:rPr lang="pl-PL" dirty="0" err="1"/>
              <a:t>otázky</a:t>
            </a:r>
            <a:r>
              <a:rPr lang="pl-PL" dirty="0"/>
              <a:t> </a:t>
            </a:r>
            <a:r>
              <a:rPr lang="pl-PL" dirty="0" err="1"/>
              <a:t>nájdeš</a:t>
            </a:r>
            <a:r>
              <a:rPr lang="pl-PL" dirty="0"/>
              <a:t> </a:t>
            </a:r>
            <a:r>
              <a:rPr lang="pl-PL" dirty="0" err="1"/>
              <a:t>odpoveď</a:t>
            </a:r>
            <a:r>
              <a:rPr lang="pl-PL" dirty="0"/>
              <a:t> </a:t>
            </a:r>
            <a:r>
              <a:rPr lang="pl-PL" dirty="0" err="1"/>
              <a:t>vďaka</a:t>
            </a:r>
            <a:r>
              <a:rPr lang="pl-PL" dirty="0"/>
              <a:t> </a:t>
            </a:r>
            <a:r>
              <a:rPr lang="pl-PL" dirty="0" err="1"/>
              <a:t>spolupráci</a:t>
            </a:r>
            <a:r>
              <a:rPr lang="pl-PL" dirty="0"/>
              <a:t> s kolegami a </a:t>
            </a:r>
            <a:r>
              <a:rPr lang="pl-PL" dirty="0" err="1"/>
              <a:t>spolužiakmi</a:t>
            </a:r>
            <a:r>
              <a:rPr lang="pl-PL" dirty="0"/>
              <a:t> a </a:t>
            </a:r>
            <a:r>
              <a:rPr lang="pl-PL" dirty="0" err="1"/>
              <a:t>samostatnej</a:t>
            </a:r>
            <a:r>
              <a:rPr lang="pl-PL" dirty="0"/>
              <a:t> </a:t>
            </a:r>
            <a:r>
              <a:rPr lang="pl-PL" dirty="0" err="1"/>
              <a:t>práci</a:t>
            </a:r>
            <a:r>
              <a:rPr lang="pl-PL" dirty="0"/>
              <a:t> </a:t>
            </a:r>
            <a:r>
              <a:rPr lang="pl-PL" dirty="0" err="1"/>
              <a:t>spočívajúcej</a:t>
            </a:r>
            <a:r>
              <a:rPr lang="pl-PL" dirty="0"/>
              <a:t> v </a:t>
            </a:r>
            <a:r>
              <a:rPr lang="pl-PL" dirty="0" err="1"/>
              <a:t>objavovaní</a:t>
            </a:r>
            <a:r>
              <a:rPr lang="pl-PL" dirty="0"/>
              <a:t> </a:t>
            </a:r>
            <a:r>
              <a:rPr lang="pl-PL" dirty="0" err="1"/>
              <a:t>informácií</a:t>
            </a:r>
            <a:r>
              <a:rPr lang="pl-PL" dirty="0"/>
              <a:t> o </a:t>
            </a:r>
            <a:r>
              <a:rPr lang="pl-PL" dirty="0" err="1"/>
              <a:t>tráviacom</a:t>
            </a:r>
            <a:r>
              <a:rPr lang="pl-PL" dirty="0"/>
              <a:t> </a:t>
            </a:r>
            <a:r>
              <a:rPr lang="pl-PL" dirty="0" err="1"/>
              <a:t>systéme</a:t>
            </a:r>
            <a:r>
              <a:rPr lang="pl-PL" dirty="0"/>
              <a:t> </a:t>
            </a:r>
            <a:r>
              <a:rPr lang="pl-PL" dirty="0" err="1"/>
              <a:t>človeka</a:t>
            </a:r>
            <a:r>
              <a:rPr lang="pl-PL" dirty="0"/>
              <a:t>.</a:t>
            </a:r>
          </a:p>
        </p:txBody>
      </p:sp>
      <p:pic>
        <p:nvPicPr>
          <p:cNvPr id="4" name="Obraz 3">
            <a:extLst>
              <a:ext uri="{FF2B5EF4-FFF2-40B4-BE49-F238E27FC236}">
                <a16:creationId xmlns:a16="http://schemas.microsoft.com/office/drawing/2014/main" id="{056D08DA-D538-BAA1-47E0-793BD9779CCD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1880" y="6093296"/>
            <a:ext cx="1743075" cy="557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976728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-1260648" y="270865"/>
            <a:ext cx="6736594" cy="987678"/>
          </a:xfrm>
        </p:spPr>
        <p:txBody>
          <a:bodyPr>
            <a:normAutofit/>
          </a:bodyPr>
          <a:lstStyle/>
          <a:p>
            <a:pPr algn="ctr"/>
            <a:r>
              <a:rPr lang="pl-PL" b="1" dirty="0" err="1">
                <a:solidFill>
                  <a:schemeClr val="tx1"/>
                </a:solidFill>
              </a:rPr>
              <a:t>Úloha</a:t>
            </a:r>
            <a:endParaRPr lang="pl-PL" b="1" dirty="0">
              <a:solidFill>
                <a:schemeClr val="tx1"/>
              </a:solidFill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971600" y="1412776"/>
            <a:ext cx="7488832" cy="4680520"/>
          </a:xfrm>
        </p:spPr>
        <p:txBody>
          <a:bodyPr>
            <a:normAutofit fontScale="92500" lnSpcReduction="10000"/>
          </a:bodyPr>
          <a:lstStyle/>
          <a:p>
            <a:r>
              <a:rPr lang="pl-PL" sz="2800" dirty="0" err="1"/>
              <a:t>Vašou</a:t>
            </a:r>
            <a:r>
              <a:rPr lang="pl-PL" sz="2800" dirty="0"/>
              <a:t> </a:t>
            </a:r>
            <a:r>
              <a:rPr lang="pl-PL" sz="2800" dirty="0" err="1"/>
              <a:t>úlohou</a:t>
            </a:r>
            <a:r>
              <a:rPr lang="pl-PL" sz="2800" dirty="0"/>
              <a:t> je </a:t>
            </a:r>
            <a:r>
              <a:rPr lang="pl-PL" sz="2800" dirty="0" err="1"/>
              <a:t>vytvoriť</a:t>
            </a:r>
            <a:r>
              <a:rPr lang="pl-PL" sz="2800" dirty="0"/>
              <a:t> album </a:t>
            </a:r>
            <a:r>
              <a:rPr lang="pl-PL" sz="2800" dirty="0" err="1"/>
              <a:t>vo</a:t>
            </a:r>
            <a:r>
              <a:rPr lang="pl-PL" sz="2800" dirty="0"/>
              <a:t> </a:t>
            </a:r>
            <a:r>
              <a:rPr lang="pl-PL" sz="2800" dirty="0" err="1"/>
              <a:t>formáte</a:t>
            </a:r>
            <a:r>
              <a:rPr lang="pl-PL" sz="2800" dirty="0"/>
              <a:t> A3 </a:t>
            </a:r>
            <a:r>
              <a:rPr lang="pl-PL" sz="2800" dirty="0" err="1"/>
              <a:t>obsahujúci</a:t>
            </a:r>
            <a:r>
              <a:rPr lang="pl-PL" sz="2800" dirty="0"/>
              <a:t> </a:t>
            </a:r>
            <a:r>
              <a:rPr lang="pl-PL" sz="2800" dirty="0" err="1"/>
              <a:t>informácie</a:t>
            </a:r>
            <a:r>
              <a:rPr lang="pl-PL" sz="2800" dirty="0"/>
              <a:t> a fotografie </a:t>
            </a:r>
            <a:r>
              <a:rPr lang="pl-PL" sz="2800" dirty="0" err="1"/>
              <a:t>týkajúce</a:t>
            </a:r>
            <a:r>
              <a:rPr lang="pl-PL" sz="2800" dirty="0"/>
              <a:t> </a:t>
            </a:r>
            <a:r>
              <a:rPr lang="pl-PL" sz="2800" dirty="0" err="1"/>
              <a:t>sa</a:t>
            </a:r>
            <a:r>
              <a:rPr lang="pl-PL" sz="2800" dirty="0"/>
              <a:t> </a:t>
            </a:r>
            <a:r>
              <a:rPr lang="pl-PL" sz="2800" dirty="0" err="1"/>
              <a:t>tráviaceho</a:t>
            </a:r>
            <a:r>
              <a:rPr lang="pl-PL" sz="2800" dirty="0"/>
              <a:t> </a:t>
            </a:r>
            <a:r>
              <a:rPr lang="pl-PL" sz="2800" dirty="0" err="1"/>
              <a:t>systému</a:t>
            </a:r>
            <a:r>
              <a:rPr lang="pl-PL" sz="2800" dirty="0"/>
              <a:t> a </a:t>
            </a:r>
            <a:r>
              <a:rPr lang="pl-PL" sz="2800" dirty="0" err="1"/>
              <a:t>jeho</a:t>
            </a:r>
            <a:r>
              <a:rPr lang="pl-PL" sz="2800" dirty="0"/>
              <a:t> </a:t>
            </a:r>
            <a:r>
              <a:rPr lang="pl-PL" sz="2800" dirty="0" err="1"/>
              <a:t>ochorení</a:t>
            </a:r>
            <a:r>
              <a:rPr lang="pl-PL" sz="2800" dirty="0"/>
              <a:t> a </a:t>
            </a:r>
            <a:r>
              <a:rPr lang="pl-PL" sz="2800" dirty="0" err="1"/>
              <a:t>následne</a:t>
            </a:r>
            <a:r>
              <a:rPr lang="pl-PL" sz="2800" dirty="0"/>
              <a:t> ho </a:t>
            </a:r>
            <a:r>
              <a:rPr lang="pl-PL" sz="2800" dirty="0" err="1"/>
              <a:t>predstaviť</a:t>
            </a:r>
            <a:r>
              <a:rPr lang="pl-PL" sz="2800" dirty="0"/>
              <a:t> </a:t>
            </a:r>
            <a:r>
              <a:rPr lang="pl-PL" sz="2800" dirty="0" err="1"/>
              <a:t>celej</a:t>
            </a:r>
            <a:r>
              <a:rPr lang="pl-PL" sz="2800" dirty="0"/>
              <a:t> </a:t>
            </a:r>
            <a:r>
              <a:rPr lang="pl-PL" sz="2800" dirty="0" err="1"/>
              <a:t>triede</a:t>
            </a:r>
            <a:r>
              <a:rPr lang="pl-PL" sz="2800" dirty="0"/>
              <a:t>. </a:t>
            </a:r>
            <a:r>
              <a:rPr lang="pl-PL" sz="2800" dirty="0" err="1"/>
              <a:t>Navyše</a:t>
            </a:r>
            <a:r>
              <a:rPr lang="pl-PL" sz="2800" dirty="0"/>
              <a:t> </a:t>
            </a:r>
            <a:r>
              <a:rPr lang="pl-PL" sz="2800" dirty="0" err="1"/>
              <a:t>spoločne</a:t>
            </a:r>
            <a:r>
              <a:rPr lang="pl-PL" sz="2800" dirty="0"/>
              <a:t> </a:t>
            </a:r>
            <a:r>
              <a:rPr lang="pl-PL" sz="2800" dirty="0" err="1"/>
              <a:t>vytvoríte</a:t>
            </a:r>
            <a:r>
              <a:rPr lang="pl-PL" sz="2800" dirty="0"/>
              <a:t> </a:t>
            </a:r>
            <a:r>
              <a:rPr lang="pl-PL" sz="2800" dirty="0" err="1"/>
              <a:t>schému</a:t>
            </a:r>
            <a:r>
              <a:rPr lang="pl-PL" sz="2800" dirty="0"/>
              <a:t> </a:t>
            </a:r>
            <a:r>
              <a:rPr lang="pl-PL" sz="2800" dirty="0" err="1"/>
              <a:t>štruktúry</a:t>
            </a:r>
            <a:r>
              <a:rPr lang="pl-PL" sz="2800" dirty="0"/>
              <a:t> </a:t>
            </a:r>
            <a:r>
              <a:rPr lang="pl-PL" sz="2800" dirty="0" err="1"/>
              <a:t>tráviaceho</a:t>
            </a:r>
            <a:r>
              <a:rPr lang="pl-PL" sz="2800" dirty="0"/>
              <a:t> </a:t>
            </a:r>
            <a:r>
              <a:rPr lang="pl-PL" sz="2800" dirty="0" err="1"/>
              <a:t>systému</a:t>
            </a:r>
            <a:r>
              <a:rPr lang="pl-PL" sz="2800" dirty="0"/>
              <a:t>, </a:t>
            </a:r>
            <a:r>
              <a:rPr lang="pl-PL" sz="2800" dirty="0" err="1"/>
              <a:t>ktorú</a:t>
            </a:r>
            <a:r>
              <a:rPr lang="pl-PL" sz="2800" dirty="0"/>
              <a:t> </a:t>
            </a:r>
            <a:r>
              <a:rPr lang="pl-PL" sz="2800" dirty="0" err="1"/>
              <a:t>umiestnite</a:t>
            </a:r>
            <a:r>
              <a:rPr lang="pl-PL" sz="2800" dirty="0"/>
              <a:t> na </a:t>
            </a:r>
            <a:r>
              <a:rPr lang="pl-PL" sz="2800" dirty="0" err="1"/>
              <a:t>konci</a:t>
            </a:r>
            <a:r>
              <a:rPr lang="pl-PL" sz="2800" dirty="0"/>
              <a:t> albumu. Na </a:t>
            </a:r>
            <a:r>
              <a:rPr lang="pl-PL" sz="2800" dirty="0" err="1"/>
              <a:t>splnenie</a:t>
            </a:r>
            <a:r>
              <a:rPr lang="pl-PL" sz="2800" dirty="0"/>
              <a:t> </a:t>
            </a:r>
            <a:r>
              <a:rPr lang="pl-PL" sz="2800" dirty="0" err="1"/>
              <a:t>úlohy</a:t>
            </a:r>
            <a:r>
              <a:rPr lang="pl-PL" sz="2800" dirty="0"/>
              <a:t> </a:t>
            </a:r>
            <a:r>
              <a:rPr lang="pl-PL" sz="2800" dirty="0" err="1"/>
              <a:t>máte</a:t>
            </a:r>
            <a:r>
              <a:rPr lang="pl-PL" sz="2800" dirty="0"/>
              <a:t> 3 </a:t>
            </a:r>
            <a:r>
              <a:rPr lang="pl-PL" sz="2800" dirty="0" err="1"/>
              <a:t>týždne</a:t>
            </a:r>
            <a:r>
              <a:rPr lang="pl-PL" sz="2800" dirty="0"/>
              <a:t>.</a:t>
            </a:r>
          </a:p>
          <a:p>
            <a:r>
              <a:rPr lang="pl-PL" sz="2800" dirty="0" err="1"/>
              <a:t>Každá</a:t>
            </a:r>
            <a:r>
              <a:rPr lang="pl-PL" sz="2800" dirty="0"/>
              <a:t> skupina by </a:t>
            </a:r>
            <a:r>
              <a:rPr lang="pl-PL" sz="2800" dirty="0" err="1"/>
              <a:t>mala</a:t>
            </a:r>
            <a:r>
              <a:rPr lang="pl-PL" sz="2800" dirty="0"/>
              <a:t> </a:t>
            </a:r>
            <a:r>
              <a:rPr lang="pl-PL" sz="2800" dirty="0" err="1"/>
              <a:t>vo</a:t>
            </a:r>
            <a:r>
              <a:rPr lang="pl-PL" sz="2800" dirty="0"/>
              <a:t> </a:t>
            </a:r>
            <a:r>
              <a:rPr lang="pl-PL" sz="2800" dirty="0" err="1"/>
              <a:t>svojej</a:t>
            </a:r>
            <a:r>
              <a:rPr lang="pl-PL" sz="2800" dirty="0"/>
              <a:t> </a:t>
            </a:r>
            <a:r>
              <a:rPr lang="pl-PL" sz="2800" dirty="0" err="1"/>
              <a:t>práci</a:t>
            </a:r>
            <a:r>
              <a:rPr lang="pl-PL" sz="2800" dirty="0"/>
              <a:t> </a:t>
            </a:r>
            <a:r>
              <a:rPr lang="pl-PL" sz="2800" dirty="0" err="1"/>
              <a:t>zahrnúť</a:t>
            </a:r>
            <a:r>
              <a:rPr lang="pl-PL" sz="2800" dirty="0"/>
              <a:t> </a:t>
            </a:r>
            <a:r>
              <a:rPr lang="pl-PL" sz="2800" dirty="0" err="1"/>
              <a:t>informácie</a:t>
            </a:r>
            <a:r>
              <a:rPr lang="pl-PL" sz="2800" dirty="0"/>
              <a:t> o: </a:t>
            </a:r>
            <a:r>
              <a:rPr lang="pl-PL" sz="2800" dirty="0" err="1"/>
              <a:t>funkcii</a:t>
            </a:r>
            <a:r>
              <a:rPr lang="pl-PL" sz="2800" dirty="0"/>
              <a:t>, </a:t>
            </a:r>
            <a:r>
              <a:rPr lang="pl-PL" sz="2800" dirty="0" err="1"/>
              <a:t>umiestnení</a:t>
            </a:r>
            <a:r>
              <a:rPr lang="pl-PL" sz="2800" dirty="0"/>
              <a:t>, </a:t>
            </a:r>
            <a:r>
              <a:rPr lang="pl-PL" sz="2800" dirty="0" err="1"/>
              <a:t>štruktúre</a:t>
            </a:r>
            <a:r>
              <a:rPr lang="pl-PL" sz="2800" dirty="0"/>
              <a:t>, </a:t>
            </a:r>
            <a:r>
              <a:rPr lang="pl-PL" sz="2800" dirty="0" err="1"/>
              <a:t>veľkosti</a:t>
            </a:r>
            <a:r>
              <a:rPr lang="pl-PL" sz="2800" dirty="0"/>
              <a:t> a </a:t>
            </a:r>
            <a:r>
              <a:rPr lang="pl-PL" sz="2800" dirty="0" err="1"/>
              <a:t>ochoreniach</a:t>
            </a:r>
            <a:r>
              <a:rPr lang="pl-PL" sz="2800" dirty="0"/>
              <a:t> </a:t>
            </a:r>
            <a:r>
              <a:rPr lang="pl-PL" sz="2800" dirty="0" err="1"/>
              <a:t>daného</a:t>
            </a:r>
            <a:r>
              <a:rPr lang="pl-PL" sz="2800" dirty="0"/>
              <a:t> </a:t>
            </a:r>
            <a:r>
              <a:rPr lang="pl-PL" sz="2800" dirty="0" err="1"/>
              <a:t>prvku</a:t>
            </a:r>
            <a:r>
              <a:rPr lang="pl-PL" sz="2800" dirty="0"/>
              <a:t> </a:t>
            </a:r>
            <a:r>
              <a:rPr lang="pl-PL" sz="2800" dirty="0" err="1"/>
              <a:t>tráviaceho</a:t>
            </a:r>
            <a:r>
              <a:rPr lang="pl-PL" sz="2800" dirty="0"/>
              <a:t> </a:t>
            </a:r>
            <a:r>
              <a:rPr lang="pl-PL" sz="2800" dirty="0" err="1"/>
              <a:t>systému</a:t>
            </a:r>
            <a:r>
              <a:rPr lang="pl-PL" sz="2800" dirty="0"/>
              <a:t>.</a:t>
            </a:r>
          </a:p>
        </p:txBody>
      </p:sp>
      <p:pic>
        <p:nvPicPr>
          <p:cNvPr id="4" name="Obraz 3">
            <a:extLst>
              <a:ext uri="{FF2B5EF4-FFF2-40B4-BE49-F238E27FC236}">
                <a16:creationId xmlns:a16="http://schemas.microsoft.com/office/drawing/2014/main" id="{79955527-57C3-361C-AD79-39C3079318E5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3888" y="6185738"/>
            <a:ext cx="1743075" cy="557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942894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-1908720" y="-203"/>
            <a:ext cx="7024744" cy="1143000"/>
          </a:xfrm>
        </p:spPr>
        <p:txBody>
          <a:bodyPr>
            <a:normAutofit/>
          </a:bodyPr>
          <a:lstStyle/>
          <a:p>
            <a:pPr algn="ctr"/>
            <a:r>
              <a:rPr lang="pl-PL" sz="3600" b="1" dirty="0">
                <a:solidFill>
                  <a:schemeClr val="tx1"/>
                </a:solidFill>
              </a:rPr>
              <a:t>PROCES</a:t>
            </a: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duotone>
              <a:prstClr val="black"/>
              <a:schemeClr val="accent1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1000"/>
                    </a14:imgEffect>
                    <a14:imgEffect>
                      <a14:brightnessContrast bright="79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4208" y="2348880"/>
            <a:ext cx="2001015" cy="29314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03548" y="908720"/>
            <a:ext cx="8136904" cy="5040560"/>
          </a:xfrm>
        </p:spPr>
        <p:txBody>
          <a:bodyPr>
            <a:normAutofit fontScale="92500" lnSpcReduction="10000"/>
          </a:bodyPr>
          <a:lstStyle/>
          <a:p>
            <a:pPr lvl="0"/>
            <a:endParaRPr lang="pl-PL" dirty="0"/>
          </a:p>
          <a:p>
            <a:pPr marL="68580" lvl="0" indent="0">
              <a:buNone/>
            </a:pPr>
            <a:r>
              <a:rPr lang="pl-PL" dirty="0" err="1"/>
              <a:t>Rozdelíte</a:t>
            </a:r>
            <a:r>
              <a:rPr lang="pl-PL" dirty="0"/>
              <a:t> </a:t>
            </a:r>
            <a:r>
              <a:rPr lang="pl-PL" dirty="0" err="1"/>
              <a:t>sa</a:t>
            </a:r>
            <a:r>
              <a:rPr lang="pl-PL" dirty="0"/>
              <a:t> do 3 </a:t>
            </a:r>
            <a:r>
              <a:rPr lang="pl-PL" dirty="0" err="1"/>
              <a:t>skupín</a:t>
            </a:r>
            <a:r>
              <a:rPr lang="pl-PL" dirty="0"/>
              <a:t>. </a:t>
            </a:r>
            <a:r>
              <a:rPr lang="pl-PL" dirty="0" err="1"/>
              <a:t>Každá</a:t>
            </a:r>
            <a:r>
              <a:rPr lang="pl-PL" dirty="0"/>
              <a:t> skupina </a:t>
            </a:r>
            <a:r>
              <a:rPr lang="pl-PL" dirty="0" err="1"/>
              <a:t>bude</a:t>
            </a:r>
            <a:r>
              <a:rPr lang="pl-PL" dirty="0"/>
              <a:t> </a:t>
            </a:r>
            <a:r>
              <a:rPr lang="pl-PL" dirty="0" err="1"/>
              <a:t>mať</a:t>
            </a:r>
            <a:r>
              <a:rPr lang="pl-PL" dirty="0"/>
              <a:t> za </a:t>
            </a:r>
            <a:r>
              <a:rPr lang="pl-PL" dirty="0" err="1"/>
              <a:t>úlohu</a:t>
            </a:r>
            <a:r>
              <a:rPr lang="pl-PL" dirty="0"/>
              <a:t> </a:t>
            </a:r>
            <a:r>
              <a:rPr lang="pl-PL" dirty="0" err="1"/>
              <a:t>vytvoriť</a:t>
            </a:r>
            <a:r>
              <a:rPr lang="pl-PL" dirty="0"/>
              <a:t> </a:t>
            </a:r>
            <a:r>
              <a:rPr lang="pl-PL" dirty="0" err="1"/>
              <a:t>zoznam</a:t>
            </a:r>
            <a:r>
              <a:rPr lang="pl-PL" dirty="0"/>
              <a:t> </a:t>
            </a:r>
            <a:r>
              <a:rPr lang="pl-PL" dirty="0" err="1"/>
              <a:t>informácií</a:t>
            </a:r>
            <a:r>
              <a:rPr lang="pl-PL" dirty="0"/>
              <a:t> </a:t>
            </a:r>
            <a:r>
              <a:rPr lang="pl-PL" dirty="0" err="1"/>
              <a:t>súvisiacich</a:t>
            </a:r>
            <a:r>
              <a:rPr lang="pl-PL" dirty="0"/>
              <a:t> s </a:t>
            </a:r>
            <a:r>
              <a:rPr lang="pl-PL" dirty="0" err="1"/>
              <a:t>témou</a:t>
            </a:r>
            <a:r>
              <a:rPr lang="pl-PL" dirty="0"/>
              <a:t> </a:t>
            </a:r>
            <a:r>
              <a:rPr lang="pl-PL" dirty="0" err="1"/>
              <a:t>tohto</a:t>
            </a:r>
            <a:r>
              <a:rPr lang="pl-PL" dirty="0"/>
              <a:t> projektu.</a:t>
            </a:r>
          </a:p>
          <a:p>
            <a:pPr lvl="0"/>
            <a:r>
              <a:rPr lang="pl-PL" dirty="0"/>
              <a:t>SKUPINA A:</a:t>
            </a:r>
          </a:p>
          <a:p>
            <a:pPr lvl="0"/>
            <a:r>
              <a:rPr lang="pl-PL" dirty="0" err="1"/>
              <a:t>ústa</a:t>
            </a:r>
            <a:r>
              <a:rPr lang="pl-PL" dirty="0"/>
              <a:t> a choroby </a:t>
            </a:r>
            <a:r>
              <a:rPr lang="pl-PL" dirty="0" err="1"/>
              <a:t>ústnej</a:t>
            </a:r>
            <a:r>
              <a:rPr lang="pl-PL" dirty="0"/>
              <a:t> </a:t>
            </a:r>
            <a:r>
              <a:rPr lang="pl-PL" dirty="0" err="1"/>
              <a:t>dutiny</a:t>
            </a:r>
            <a:endParaRPr lang="pl-PL" dirty="0"/>
          </a:p>
          <a:p>
            <a:pPr lvl="0"/>
            <a:r>
              <a:rPr lang="pl-PL" dirty="0" err="1"/>
              <a:t>hrdlo</a:t>
            </a:r>
            <a:r>
              <a:rPr lang="pl-PL" dirty="0"/>
              <a:t> a choroby </a:t>
            </a:r>
            <a:r>
              <a:rPr lang="pl-PL" dirty="0" err="1"/>
              <a:t>hrdla</a:t>
            </a:r>
            <a:endParaRPr lang="pl-PL" dirty="0"/>
          </a:p>
          <a:p>
            <a:pPr lvl="0"/>
            <a:r>
              <a:rPr lang="pl-PL" dirty="0"/>
              <a:t>SKUPINA B:</a:t>
            </a:r>
          </a:p>
          <a:p>
            <a:pPr lvl="0"/>
            <a:r>
              <a:rPr lang="pl-PL" dirty="0" err="1"/>
              <a:t>pažerák</a:t>
            </a:r>
            <a:r>
              <a:rPr lang="pl-PL" dirty="0"/>
              <a:t> a choroby </a:t>
            </a:r>
            <a:r>
              <a:rPr lang="pl-PL" dirty="0" err="1"/>
              <a:t>pažeráka</a:t>
            </a:r>
            <a:endParaRPr lang="pl-PL" dirty="0"/>
          </a:p>
          <a:p>
            <a:pPr lvl="0"/>
            <a:r>
              <a:rPr lang="pl-PL" dirty="0" err="1"/>
              <a:t>žalúdok</a:t>
            </a:r>
            <a:r>
              <a:rPr lang="pl-PL" dirty="0"/>
              <a:t> a choroby </a:t>
            </a:r>
            <a:r>
              <a:rPr lang="pl-PL" dirty="0" err="1"/>
              <a:t>žalúdka</a:t>
            </a:r>
            <a:endParaRPr lang="pl-PL" dirty="0"/>
          </a:p>
          <a:p>
            <a:pPr lvl="0"/>
            <a:r>
              <a:rPr lang="pl-PL" dirty="0"/>
              <a:t>SKUPINA C:</a:t>
            </a:r>
          </a:p>
          <a:p>
            <a:pPr lvl="0"/>
            <a:r>
              <a:rPr lang="pl-PL" dirty="0" err="1"/>
              <a:t>tenké</a:t>
            </a:r>
            <a:r>
              <a:rPr lang="pl-PL" dirty="0"/>
              <a:t> </a:t>
            </a:r>
            <a:r>
              <a:rPr lang="pl-PL" dirty="0" err="1"/>
              <a:t>črevo</a:t>
            </a:r>
            <a:r>
              <a:rPr lang="pl-PL" dirty="0"/>
              <a:t> a choroby </a:t>
            </a:r>
            <a:r>
              <a:rPr lang="pl-PL" dirty="0" err="1"/>
              <a:t>tenkého</a:t>
            </a:r>
            <a:r>
              <a:rPr lang="pl-PL" dirty="0"/>
              <a:t> </a:t>
            </a:r>
            <a:r>
              <a:rPr lang="pl-PL" dirty="0" err="1"/>
              <a:t>čreva</a:t>
            </a:r>
            <a:endParaRPr lang="pl-PL" dirty="0"/>
          </a:p>
          <a:p>
            <a:pPr lvl="0"/>
            <a:r>
              <a:rPr lang="pl-PL" dirty="0" err="1"/>
              <a:t>hrubé</a:t>
            </a:r>
            <a:r>
              <a:rPr lang="pl-PL" dirty="0"/>
              <a:t> </a:t>
            </a:r>
            <a:r>
              <a:rPr lang="pl-PL" dirty="0" err="1"/>
              <a:t>črevo</a:t>
            </a:r>
            <a:r>
              <a:rPr lang="pl-PL" dirty="0"/>
              <a:t> a choroby </a:t>
            </a:r>
            <a:r>
              <a:rPr lang="pl-PL" dirty="0" err="1"/>
              <a:t>hrubého</a:t>
            </a:r>
            <a:r>
              <a:rPr lang="pl-PL" dirty="0"/>
              <a:t> </a:t>
            </a:r>
            <a:r>
              <a:rPr lang="pl-PL" dirty="0" err="1"/>
              <a:t>čreva</a:t>
            </a:r>
            <a:endParaRPr lang="pl-PL" dirty="0"/>
          </a:p>
        </p:txBody>
      </p:sp>
      <p:pic>
        <p:nvPicPr>
          <p:cNvPr id="4" name="Obraz 3">
            <a:extLst>
              <a:ext uri="{FF2B5EF4-FFF2-40B4-BE49-F238E27FC236}">
                <a16:creationId xmlns:a16="http://schemas.microsoft.com/office/drawing/2014/main" id="{97DD2EBB-0642-7847-5939-6D6F4AD98C31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3888" y="6185738"/>
            <a:ext cx="1743075" cy="557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831040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-468560" y="-171400"/>
            <a:ext cx="4176464" cy="1224136"/>
          </a:xfrm>
        </p:spPr>
        <p:txBody>
          <a:bodyPr>
            <a:normAutofit/>
          </a:bodyPr>
          <a:lstStyle/>
          <a:p>
            <a:pPr algn="ctr"/>
            <a:r>
              <a:rPr lang="pl-PL" b="1" dirty="0">
                <a:solidFill>
                  <a:schemeClr val="tx1"/>
                </a:solidFill>
              </a:rPr>
              <a:t>PROCES</a:t>
            </a:r>
            <a:endParaRPr lang="pl-PL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1000"/>
                    </a14:imgEffect>
                    <a14:imgEffect>
                      <a14:saturation sat="0"/>
                    </a14:imgEffect>
                    <a14:imgEffect>
                      <a14:brightnessContrast bright="1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4328" y="188640"/>
            <a:ext cx="1368152" cy="13681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79512" y="1268760"/>
            <a:ext cx="7632848" cy="5863626"/>
          </a:xfrm>
        </p:spPr>
        <p:txBody>
          <a:bodyPr>
            <a:normAutofit/>
          </a:bodyPr>
          <a:lstStyle/>
          <a:p>
            <a:r>
              <a:rPr lang="pl-PL" sz="2000" b="1" dirty="0" err="1"/>
              <a:t>Získané</a:t>
            </a:r>
            <a:r>
              <a:rPr lang="pl-PL" sz="2000" b="1" dirty="0"/>
              <a:t> </a:t>
            </a:r>
            <a:r>
              <a:rPr lang="pl-PL" sz="2000" b="1" dirty="0" err="1"/>
              <a:t>informácie</a:t>
            </a:r>
            <a:r>
              <a:rPr lang="pl-PL" sz="2000" b="1" dirty="0"/>
              <a:t>, </a:t>
            </a:r>
            <a:r>
              <a:rPr lang="pl-PL" sz="2000" b="1" dirty="0" err="1"/>
              <a:t>údaje</a:t>
            </a:r>
            <a:r>
              <a:rPr lang="pl-PL" sz="2000" b="1" dirty="0"/>
              <a:t>, </a:t>
            </a:r>
            <a:r>
              <a:rPr lang="pl-PL" sz="2000" b="1" dirty="0" err="1"/>
              <a:t>kresby</a:t>
            </a:r>
            <a:r>
              <a:rPr lang="pl-PL" sz="2000" b="1" dirty="0"/>
              <a:t> a fotografie </a:t>
            </a:r>
            <a:r>
              <a:rPr lang="pl-PL" sz="2000" b="1" dirty="0" err="1"/>
              <a:t>pripravte</a:t>
            </a:r>
            <a:r>
              <a:rPr lang="pl-PL" sz="2000" b="1" dirty="0"/>
              <a:t> na </a:t>
            </a:r>
            <a:r>
              <a:rPr lang="pl-PL" sz="2000" b="1" dirty="0" err="1"/>
              <a:t>kartách</a:t>
            </a:r>
            <a:r>
              <a:rPr lang="pl-PL" sz="2000" b="1" dirty="0"/>
              <a:t> </a:t>
            </a:r>
            <a:r>
              <a:rPr lang="pl-PL" sz="2000" b="1" dirty="0" err="1"/>
              <a:t>vo</a:t>
            </a:r>
            <a:r>
              <a:rPr lang="pl-PL" sz="2000" b="1" dirty="0"/>
              <a:t> </a:t>
            </a:r>
            <a:r>
              <a:rPr lang="pl-PL" sz="2000" b="1" dirty="0" err="1"/>
              <a:t>formáte</a:t>
            </a:r>
            <a:r>
              <a:rPr lang="pl-PL" sz="2000" b="1" dirty="0"/>
              <a:t> A3.</a:t>
            </a:r>
          </a:p>
          <a:p>
            <a:r>
              <a:rPr lang="pl-PL" sz="2000" b="1" dirty="0"/>
              <a:t>Na </a:t>
            </a:r>
            <a:r>
              <a:rPr lang="pl-PL" sz="2000" b="1" dirty="0" err="1"/>
              <a:t>prípravu</a:t>
            </a:r>
            <a:r>
              <a:rPr lang="pl-PL" sz="2000" b="1" dirty="0"/>
              <a:t> </a:t>
            </a:r>
            <a:r>
              <a:rPr lang="pl-PL" sz="2000" b="1" dirty="0" err="1"/>
              <a:t>kariet</a:t>
            </a:r>
            <a:r>
              <a:rPr lang="pl-PL" sz="2000" b="1" dirty="0"/>
              <a:t> do albumu </a:t>
            </a:r>
            <a:r>
              <a:rPr lang="pl-PL" sz="2000" b="1" dirty="0" err="1"/>
              <a:t>budete</a:t>
            </a:r>
            <a:r>
              <a:rPr lang="pl-PL" sz="2000" b="1" dirty="0"/>
              <a:t> </a:t>
            </a:r>
            <a:r>
              <a:rPr lang="pl-PL" sz="2000" b="1" dirty="0" err="1"/>
              <a:t>mať</a:t>
            </a:r>
            <a:r>
              <a:rPr lang="pl-PL" sz="2000" b="1" dirty="0"/>
              <a:t> </a:t>
            </a:r>
            <a:r>
              <a:rPr lang="pl-PL" sz="2000" b="1" dirty="0" err="1"/>
              <a:t>týždeň</a:t>
            </a:r>
            <a:r>
              <a:rPr lang="pl-PL" sz="2000" b="1" dirty="0"/>
              <a:t> </a:t>
            </a:r>
            <a:r>
              <a:rPr lang="pl-PL" sz="2000" b="1" dirty="0" err="1"/>
              <a:t>času</a:t>
            </a:r>
            <a:r>
              <a:rPr lang="pl-PL" sz="2000" b="1" dirty="0"/>
              <a:t> - </a:t>
            </a:r>
            <a:r>
              <a:rPr lang="pl-PL" sz="2000" b="1" dirty="0" err="1"/>
              <a:t>hotové</a:t>
            </a:r>
            <a:r>
              <a:rPr lang="pl-PL" sz="2000" b="1" dirty="0"/>
              <a:t> karty </a:t>
            </a:r>
            <a:r>
              <a:rPr lang="pl-PL" sz="2000" b="1" dirty="0" err="1"/>
              <a:t>doneste</a:t>
            </a:r>
            <a:r>
              <a:rPr lang="pl-PL" sz="2000" b="1" dirty="0"/>
              <a:t> na </a:t>
            </a:r>
            <a:r>
              <a:rPr lang="pl-PL" sz="2000" b="1" dirty="0" err="1"/>
              <a:t>ďalšiu</a:t>
            </a:r>
            <a:r>
              <a:rPr lang="pl-PL" sz="2000" b="1" dirty="0"/>
              <a:t> </a:t>
            </a:r>
            <a:r>
              <a:rPr lang="pl-PL" sz="2000" b="1" dirty="0" err="1"/>
              <a:t>hodinu</a:t>
            </a:r>
            <a:r>
              <a:rPr lang="pl-PL" sz="2000" b="1" dirty="0"/>
              <a:t> </a:t>
            </a:r>
            <a:r>
              <a:rPr lang="pl-PL" sz="2000" b="1" dirty="0" err="1"/>
              <a:t>biológie</a:t>
            </a:r>
            <a:r>
              <a:rPr lang="pl-PL" sz="2000" b="1" dirty="0"/>
              <a:t>.</a:t>
            </a:r>
          </a:p>
          <a:p>
            <a:r>
              <a:rPr lang="pl-PL" sz="2000" b="1" dirty="0"/>
              <a:t>Z </a:t>
            </a:r>
            <a:r>
              <a:rPr lang="pl-PL" sz="2000" b="1" dirty="0" err="1"/>
              <a:t>kartičiek</a:t>
            </a:r>
            <a:r>
              <a:rPr lang="pl-PL" sz="2000" b="1" dirty="0"/>
              <a:t> </a:t>
            </a:r>
            <a:r>
              <a:rPr lang="pl-PL" sz="2000" b="1" dirty="0" err="1"/>
              <a:t>spoločne</a:t>
            </a:r>
            <a:r>
              <a:rPr lang="pl-PL" sz="2000" b="1" dirty="0"/>
              <a:t> </a:t>
            </a:r>
            <a:r>
              <a:rPr lang="pl-PL" sz="2000" b="1" dirty="0" err="1"/>
              <a:t>vytvoríte</a:t>
            </a:r>
            <a:r>
              <a:rPr lang="pl-PL" sz="2000" b="1" dirty="0"/>
              <a:t> jeden </a:t>
            </a:r>
            <a:r>
              <a:rPr lang="pl-PL" sz="2000" b="1" dirty="0" err="1"/>
              <a:t>spoločný</a:t>
            </a:r>
            <a:r>
              <a:rPr lang="pl-PL" sz="2000" b="1" dirty="0"/>
              <a:t> album o </a:t>
            </a:r>
            <a:r>
              <a:rPr lang="pl-PL" sz="2000" b="1" dirty="0" err="1"/>
              <a:t>ľudskom</a:t>
            </a:r>
            <a:r>
              <a:rPr lang="pl-PL" sz="2000" b="1" dirty="0"/>
              <a:t> </a:t>
            </a:r>
            <a:r>
              <a:rPr lang="pl-PL" sz="2000" b="1" dirty="0" err="1"/>
              <a:t>tráviacom</a:t>
            </a:r>
            <a:r>
              <a:rPr lang="pl-PL" sz="2000" b="1" dirty="0"/>
              <a:t> </a:t>
            </a:r>
            <a:r>
              <a:rPr lang="pl-PL" sz="2000" b="1" dirty="0" err="1"/>
              <a:t>systéme</a:t>
            </a:r>
            <a:r>
              <a:rPr lang="pl-PL" sz="2000" b="1" dirty="0"/>
              <a:t>.</a:t>
            </a:r>
          </a:p>
          <a:p>
            <a:r>
              <a:rPr lang="pl-PL" sz="2000" b="1" dirty="0"/>
              <a:t>Na </a:t>
            </a:r>
            <a:r>
              <a:rPr lang="pl-PL" sz="2000" b="1" dirty="0" err="1"/>
              <a:t>základe</a:t>
            </a:r>
            <a:r>
              <a:rPr lang="pl-PL" sz="2000" b="1" dirty="0"/>
              <a:t> </a:t>
            </a:r>
            <a:r>
              <a:rPr lang="pl-PL" sz="2000" b="1" dirty="0" err="1"/>
              <a:t>informácií</a:t>
            </a:r>
            <a:r>
              <a:rPr lang="pl-PL" sz="2000" b="1" dirty="0"/>
              <a:t>, </a:t>
            </a:r>
            <a:r>
              <a:rPr lang="pl-PL" sz="2000" b="1" dirty="0" err="1"/>
              <a:t>ktoré</a:t>
            </a:r>
            <a:r>
              <a:rPr lang="pl-PL" sz="2000" b="1" dirty="0"/>
              <a:t> </a:t>
            </a:r>
            <a:r>
              <a:rPr lang="pl-PL" sz="2000" b="1" dirty="0" err="1"/>
              <a:t>ste</a:t>
            </a:r>
            <a:r>
              <a:rPr lang="pl-PL" sz="2000" b="1" dirty="0"/>
              <a:t> </a:t>
            </a:r>
            <a:r>
              <a:rPr lang="pl-PL" sz="2000" b="1" dirty="0" err="1"/>
              <a:t>získali</a:t>
            </a:r>
            <a:r>
              <a:rPr lang="pl-PL" sz="2000" b="1" dirty="0"/>
              <a:t> </a:t>
            </a:r>
            <a:r>
              <a:rPr lang="pl-PL" sz="2000" b="1" dirty="0" err="1"/>
              <a:t>počas</a:t>
            </a:r>
            <a:r>
              <a:rPr lang="pl-PL" sz="2000" b="1" dirty="0"/>
              <a:t> </a:t>
            </a:r>
            <a:r>
              <a:rPr lang="pl-PL" sz="2000" b="1" dirty="0" err="1"/>
              <a:t>prípravy</a:t>
            </a:r>
            <a:r>
              <a:rPr lang="pl-PL" sz="2000" b="1" dirty="0"/>
              <a:t> albumu, </a:t>
            </a:r>
            <a:r>
              <a:rPr lang="pl-PL" sz="2000" b="1" dirty="0" err="1"/>
              <a:t>spoločne</a:t>
            </a:r>
            <a:r>
              <a:rPr lang="pl-PL" sz="2000" b="1" dirty="0"/>
              <a:t> </a:t>
            </a:r>
            <a:r>
              <a:rPr lang="pl-PL" sz="2000" b="1" dirty="0" err="1"/>
              <a:t>vytvoríte</a:t>
            </a:r>
            <a:r>
              <a:rPr lang="pl-PL" sz="2000" b="1" dirty="0"/>
              <a:t> </a:t>
            </a:r>
            <a:r>
              <a:rPr lang="pl-PL" sz="2000" b="1" dirty="0" err="1"/>
              <a:t>poslednú</a:t>
            </a:r>
            <a:r>
              <a:rPr lang="pl-PL" sz="2000" b="1" dirty="0"/>
              <a:t> kartu albumu, na </a:t>
            </a:r>
            <a:r>
              <a:rPr lang="pl-PL" sz="2000" b="1" dirty="0" err="1"/>
              <a:t>ktorej</a:t>
            </a:r>
            <a:r>
              <a:rPr lang="pl-PL" sz="2000" b="1" dirty="0"/>
              <a:t> </a:t>
            </a:r>
            <a:r>
              <a:rPr lang="pl-PL" sz="2000" b="1" dirty="0" err="1"/>
              <a:t>bude</a:t>
            </a:r>
            <a:r>
              <a:rPr lang="pl-PL" sz="2000" b="1" dirty="0"/>
              <a:t> model </a:t>
            </a:r>
            <a:r>
              <a:rPr lang="pl-PL" sz="2000" b="1" dirty="0" err="1"/>
              <a:t>tráviaceho</a:t>
            </a:r>
            <a:r>
              <a:rPr lang="pl-PL" sz="2000" b="1" dirty="0"/>
              <a:t> </a:t>
            </a:r>
            <a:r>
              <a:rPr lang="pl-PL" sz="2000" b="1" dirty="0" err="1"/>
              <a:t>systému</a:t>
            </a:r>
            <a:r>
              <a:rPr lang="pl-PL" sz="2000" b="1" dirty="0"/>
              <a:t>. </a:t>
            </a:r>
            <a:r>
              <a:rPr lang="pl-PL" sz="2000" b="1" dirty="0" err="1"/>
              <a:t>Spôsob</a:t>
            </a:r>
            <a:r>
              <a:rPr lang="pl-PL" sz="2000" b="1" dirty="0"/>
              <a:t> </a:t>
            </a:r>
            <a:r>
              <a:rPr lang="pl-PL" sz="2000" b="1" dirty="0" err="1"/>
              <a:t>vytvorenia</a:t>
            </a:r>
            <a:r>
              <a:rPr lang="pl-PL" sz="2000" b="1" dirty="0"/>
              <a:t> </a:t>
            </a:r>
            <a:r>
              <a:rPr lang="pl-PL" sz="2000" b="1" dirty="0" err="1"/>
              <a:t>závisí</a:t>
            </a:r>
            <a:r>
              <a:rPr lang="pl-PL" sz="2000" b="1" dirty="0"/>
              <a:t> od </a:t>
            </a:r>
            <a:r>
              <a:rPr lang="pl-PL" sz="2000" b="1" dirty="0" err="1"/>
              <a:t>vás</a:t>
            </a:r>
            <a:r>
              <a:rPr lang="pl-PL" sz="2000" b="1" dirty="0"/>
              <a:t> (</a:t>
            </a:r>
            <a:r>
              <a:rPr lang="pl-PL" sz="2000" b="1" dirty="0" err="1"/>
              <a:t>môže</a:t>
            </a:r>
            <a:r>
              <a:rPr lang="pl-PL" sz="2000" b="1" dirty="0"/>
              <a:t> </a:t>
            </a:r>
            <a:r>
              <a:rPr lang="pl-PL" sz="2000" b="1" dirty="0" err="1"/>
              <a:t>byť</a:t>
            </a:r>
            <a:r>
              <a:rPr lang="pl-PL" sz="2000" b="1" dirty="0"/>
              <a:t> </a:t>
            </a:r>
            <a:r>
              <a:rPr lang="pl-PL" sz="2000" b="1" dirty="0" err="1"/>
              <a:t>nakreslený</a:t>
            </a:r>
            <a:r>
              <a:rPr lang="pl-PL" sz="2000" b="1" dirty="0"/>
              <a:t>, </a:t>
            </a:r>
            <a:r>
              <a:rPr lang="pl-PL" sz="2000" b="1" dirty="0" err="1"/>
              <a:t>vyrobený</a:t>
            </a:r>
            <a:r>
              <a:rPr lang="pl-PL" sz="2000" b="1" dirty="0"/>
              <a:t> z </a:t>
            </a:r>
            <a:r>
              <a:rPr lang="pl-PL" sz="2000" b="1" dirty="0" err="1"/>
              <a:t>rôznych</a:t>
            </a:r>
            <a:r>
              <a:rPr lang="pl-PL" sz="2000" b="1" dirty="0"/>
              <a:t> </a:t>
            </a:r>
            <a:r>
              <a:rPr lang="pl-PL" sz="2000" b="1" dirty="0" err="1"/>
              <a:t>materiálov</a:t>
            </a:r>
            <a:r>
              <a:rPr lang="pl-PL" sz="2000" b="1" dirty="0"/>
              <a:t>, </a:t>
            </a:r>
            <a:r>
              <a:rPr lang="pl-PL" sz="2000" b="1" dirty="0" err="1"/>
              <a:t>môže</a:t>
            </a:r>
            <a:r>
              <a:rPr lang="pl-PL" sz="2000" b="1" dirty="0"/>
              <a:t> </a:t>
            </a:r>
            <a:r>
              <a:rPr lang="pl-PL" sz="2000" b="1" dirty="0" err="1"/>
              <a:t>byť</a:t>
            </a:r>
            <a:r>
              <a:rPr lang="pl-PL" sz="2000" b="1" dirty="0"/>
              <a:t> </a:t>
            </a:r>
            <a:r>
              <a:rPr lang="pl-PL" sz="2000" b="1" dirty="0" err="1"/>
              <a:t>tiež</a:t>
            </a:r>
            <a:r>
              <a:rPr lang="pl-PL" sz="2000" b="1" dirty="0"/>
              <a:t> </a:t>
            </a:r>
            <a:r>
              <a:rPr lang="pl-PL" sz="2000" b="1" dirty="0" err="1"/>
              <a:t>pohyblivý</a:t>
            </a:r>
            <a:r>
              <a:rPr lang="pl-PL" sz="2000" b="1" dirty="0"/>
              <a:t> - </a:t>
            </a:r>
            <a:r>
              <a:rPr lang="pl-PL" sz="2000" b="1" dirty="0" err="1"/>
              <a:t>teda</a:t>
            </a:r>
            <a:r>
              <a:rPr lang="pl-PL" sz="2000" b="1" dirty="0"/>
              <a:t> s </a:t>
            </a:r>
            <a:r>
              <a:rPr lang="pl-PL" sz="2000" b="1" dirty="0" err="1"/>
              <a:t>možnosťou</a:t>
            </a:r>
            <a:r>
              <a:rPr lang="pl-PL" sz="2000" b="1" dirty="0"/>
              <a:t> </a:t>
            </a:r>
            <a:r>
              <a:rPr lang="pl-PL" sz="2000" b="1" dirty="0" err="1"/>
              <a:t>pripínania</a:t>
            </a:r>
            <a:r>
              <a:rPr lang="pl-PL" sz="2000" b="1" dirty="0"/>
              <a:t> a </a:t>
            </a:r>
            <a:r>
              <a:rPr lang="pl-PL" sz="2000" b="1" dirty="0" err="1"/>
              <a:t>odpínania</a:t>
            </a:r>
            <a:r>
              <a:rPr lang="pl-PL" sz="2000" b="1" dirty="0"/>
              <a:t> na kartu </a:t>
            </a:r>
            <a:r>
              <a:rPr lang="pl-PL" sz="2000" b="1" dirty="0" err="1"/>
              <a:t>jednotlivých</a:t>
            </a:r>
            <a:r>
              <a:rPr lang="pl-PL" sz="2000" b="1" dirty="0"/>
              <a:t> </a:t>
            </a:r>
            <a:r>
              <a:rPr lang="pl-PL" sz="2000" b="1" dirty="0" err="1"/>
              <a:t>častí</a:t>
            </a:r>
            <a:r>
              <a:rPr lang="pl-PL" sz="2000" b="1" dirty="0"/>
              <a:t> </a:t>
            </a:r>
            <a:r>
              <a:rPr lang="pl-PL" sz="2000" b="1" dirty="0" err="1"/>
              <a:t>tráviaceho</a:t>
            </a:r>
            <a:r>
              <a:rPr lang="pl-PL" sz="2000" b="1" dirty="0"/>
              <a:t> traktu).</a:t>
            </a:r>
          </a:p>
        </p:txBody>
      </p:sp>
      <p:pic>
        <p:nvPicPr>
          <p:cNvPr id="4" name="Obraz 3">
            <a:extLst>
              <a:ext uri="{FF2B5EF4-FFF2-40B4-BE49-F238E27FC236}">
                <a16:creationId xmlns:a16="http://schemas.microsoft.com/office/drawing/2014/main" id="{BD6EE8D8-7B2A-F6A9-671C-3D293287B3E4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3888" y="6185738"/>
            <a:ext cx="1743075" cy="557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075383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ytuł 1"/>
          <p:cNvSpPr txBox="1">
            <a:spLocks/>
          </p:cNvSpPr>
          <p:nvPr/>
        </p:nvSpPr>
        <p:spPr>
          <a:xfrm>
            <a:off x="323528" y="404664"/>
            <a:ext cx="3528510" cy="96117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pl-PL" sz="4800" b="1" dirty="0">
                <a:solidFill>
                  <a:schemeClr val="tx1"/>
                </a:solidFill>
              </a:rPr>
              <a:t>PROCES</a:t>
            </a: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90660" y="1752430"/>
            <a:ext cx="2770997" cy="33531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Symbol zastępczy zawartości 2"/>
          <p:cNvSpPr txBox="1">
            <a:spLocks/>
          </p:cNvSpPr>
          <p:nvPr/>
        </p:nvSpPr>
        <p:spPr>
          <a:xfrm>
            <a:off x="539553" y="1556792"/>
            <a:ext cx="5472607" cy="489654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4008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2471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2588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517904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171907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19202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121408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l-PL" sz="2800" dirty="0"/>
              <a:t>Na </a:t>
            </a:r>
            <a:r>
              <a:rPr lang="pl-PL" sz="2800" dirty="0" err="1"/>
              <a:t>nasledujúcom</a:t>
            </a:r>
            <a:r>
              <a:rPr lang="pl-PL" sz="2800" dirty="0"/>
              <a:t> </a:t>
            </a:r>
            <a:r>
              <a:rPr lang="pl-PL" sz="2800" dirty="0" err="1"/>
              <a:t>hodine</a:t>
            </a:r>
            <a:r>
              <a:rPr lang="pl-PL" sz="2800" dirty="0"/>
              <a:t> </a:t>
            </a:r>
            <a:r>
              <a:rPr lang="pl-PL" sz="2800" dirty="0" err="1"/>
              <a:t>každá</a:t>
            </a:r>
            <a:r>
              <a:rPr lang="pl-PL" sz="2800" dirty="0"/>
              <a:t> z </a:t>
            </a:r>
            <a:r>
              <a:rPr lang="pl-PL" sz="2800" dirty="0" err="1"/>
              <a:t>skupín</a:t>
            </a:r>
            <a:r>
              <a:rPr lang="pl-PL" sz="2800" dirty="0"/>
              <a:t> prezentuje </a:t>
            </a:r>
            <a:r>
              <a:rPr lang="pl-PL" sz="2800" dirty="0" err="1"/>
              <a:t>svoju</a:t>
            </a:r>
            <a:r>
              <a:rPr lang="pl-PL" sz="2800" dirty="0"/>
              <a:t> </a:t>
            </a:r>
            <a:r>
              <a:rPr lang="pl-PL" sz="2800" dirty="0" err="1"/>
              <a:t>tému</a:t>
            </a:r>
            <a:r>
              <a:rPr lang="pl-PL" sz="2800" dirty="0"/>
              <a:t>, aby </a:t>
            </a:r>
            <a:r>
              <a:rPr lang="pl-PL" sz="2800" dirty="0" err="1"/>
              <a:t>sa</a:t>
            </a:r>
            <a:r>
              <a:rPr lang="pl-PL" sz="2800" dirty="0"/>
              <a:t> </a:t>
            </a:r>
            <a:r>
              <a:rPr lang="pl-PL" sz="2800" dirty="0" err="1"/>
              <a:t>podelila</a:t>
            </a:r>
            <a:r>
              <a:rPr lang="pl-PL" sz="2800" dirty="0"/>
              <a:t> s </a:t>
            </a:r>
            <a:r>
              <a:rPr lang="pl-PL" sz="2800" dirty="0" err="1"/>
              <a:t>ostatnými</a:t>
            </a:r>
            <a:r>
              <a:rPr lang="pl-PL" sz="2800" dirty="0"/>
              <a:t> </a:t>
            </a:r>
            <a:r>
              <a:rPr lang="pl-PL" sz="2800" dirty="0" err="1"/>
              <a:t>študentmi</a:t>
            </a:r>
            <a:r>
              <a:rPr lang="pl-PL" sz="2800" dirty="0"/>
              <a:t> o </a:t>
            </a:r>
            <a:r>
              <a:rPr lang="pl-PL" sz="2800" dirty="0" err="1"/>
              <a:t>získané</a:t>
            </a:r>
            <a:r>
              <a:rPr lang="pl-PL" sz="2800" dirty="0"/>
              <a:t> </a:t>
            </a:r>
            <a:r>
              <a:rPr lang="pl-PL" sz="2800" dirty="0" err="1"/>
              <a:t>informácie</a:t>
            </a:r>
            <a:r>
              <a:rPr lang="pl-PL" sz="2800" dirty="0"/>
              <a:t>.</a:t>
            </a:r>
          </a:p>
          <a:p>
            <a:r>
              <a:rPr lang="pl-PL" sz="2800" dirty="0" err="1"/>
              <a:t>Nakoniec</a:t>
            </a:r>
            <a:r>
              <a:rPr lang="pl-PL" sz="2800" dirty="0"/>
              <a:t> </a:t>
            </a:r>
            <a:r>
              <a:rPr lang="pl-PL" sz="2800" dirty="0" err="1"/>
              <a:t>učiteľ</a:t>
            </a:r>
            <a:r>
              <a:rPr lang="pl-PL" sz="2800" dirty="0"/>
              <a:t> </a:t>
            </a:r>
            <a:r>
              <a:rPr lang="pl-PL" sz="2800" dirty="0" err="1"/>
              <a:t>položí</a:t>
            </a:r>
            <a:r>
              <a:rPr lang="pl-PL" sz="2800" dirty="0"/>
              <a:t> </a:t>
            </a:r>
            <a:r>
              <a:rPr lang="pl-PL" sz="2800" dirty="0" err="1"/>
              <a:t>otázky</a:t>
            </a:r>
            <a:r>
              <a:rPr lang="pl-PL" sz="2800" dirty="0"/>
              <a:t>, aby </a:t>
            </a:r>
            <a:r>
              <a:rPr lang="pl-PL" sz="2800" dirty="0" err="1"/>
              <a:t>overil</a:t>
            </a:r>
            <a:r>
              <a:rPr lang="pl-PL" sz="2800" dirty="0"/>
              <a:t>, </a:t>
            </a:r>
            <a:r>
              <a:rPr lang="pl-PL" sz="2800" dirty="0" err="1"/>
              <a:t>koľko</a:t>
            </a:r>
            <a:r>
              <a:rPr lang="pl-PL" sz="2800" dirty="0"/>
              <a:t> </a:t>
            </a:r>
            <a:r>
              <a:rPr lang="pl-PL" sz="2800" dirty="0" err="1"/>
              <a:t>informácií</a:t>
            </a:r>
            <a:r>
              <a:rPr lang="pl-PL" sz="2800" dirty="0"/>
              <a:t> si </a:t>
            </a:r>
            <a:r>
              <a:rPr lang="pl-PL" sz="2800" dirty="0" err="1"/>
              <a:t>zapamätali</a:t>
            </a:r>
            <a:r>
              <a:rPr lang="pl-PL" sz="2800" dirty="0"/>
              <a:t>.</a:t>
            </a:r>
          </a:p>
        </p:txBody>
      </p:sp>
      <p:pic>
        <p:nvPicPr>
          <p:cNvPr id="2" name="Obraz 1">
            <a:extLst>
              <a:ext uri="{FF2B5EF4-FFF2-40B4-BE49-F238E27FC236}">
                <a16:creationId xmlns:a16="http://schemas.microsoft.com/office/drawing/2014/main" id="{B769E9BE-4751-2A55-44F1-8CF9C585D111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3888" y="6185738"/>
            <a:ext cx="1743075" cy="557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4483073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-324544" y="-243408"/>
            <a:ext cx="4176464" cy="1152128"/>
          </a:xfrm>
        </p:spPr>
        <p:txBody>
          <a:bodyPr>
            <a:normAutofit/>
          </a:bodyPr>
          <a:lstStyle/>
          <a:p>
            <a:pPr algn="ctr"/>
            <a:r>
              <a:rPr lang="pl-PL" sz="3600" b="1" dirty="0">
                <a:solidFill>
                  <a:schemeClr val="tx1"/>
                </a:solidFill>
              </a:rPr>
              <a:t>PROCES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39552" y="1053345"/>
            <a:ext cx="8352928" cy="5184576"/>
          </a:xfrm>
        </p:spPr>
        <p:txBody>
          <a:bodyPr>
            <a:normAutofit lnSpcReduction="10000"/>
          </a:bodyPr>
          <a:lstStyle/>
          <a:p>
            <a:pPr indent="-342900"/>
            <a:r>
              <a:rPr lang="pl-PL" dirty="0" err="1"/>
              <a:t>Hľadajte</a:t>
            </a:r>
            <a:r>
              <a:rPr lang="pl-PL" dirty="0"/>
              <a:t> </a:t>
            </a:r>
            <a:r>
              <a:rPr lang="pl-PL" dirty="0" err="1"/>
              <a:t>informácie</a:t>
            </a:r>
            <a:r>
              <a:rPr lang="pl-PL" dirty="0"/>
              <a:t> </a:t>
            </a:r>
            <a:r>
              <a:rPr lang="pl-PL" dirty="0" err="1"/>
              <a:t>potrebné</a:t>
            </a:r>
            <a:r>
              <a:rPr lang="pl-PL" dirty="0"/>
              <a:t> na </a:t>
            </a:r>
            <a:r>
              <a:rPr lang="pl-PL" dirty="0" err="1"/>
              <a:t>prípravu</a:t>
            </a:r>
            <a:r>
              <a:rPr lang="pl-PL" dirty="0"/>
              <a:t> </a:t>
            </a:r>
            <a:r>
              <a:rPr lang="pl-PL" dirty="0" err="1"/>
              <a:t>úlohy</a:t>
            </a:r>
            <a:r>
              <a:rPr lang="pl-PL" dirty="0"/>
              <a:t> na </a:t>
            </a:r>
            <a:r>
              <a:rPr lang="pl-PL" dirty="0" err="1"/>
              <a:t>uvedených</a:t>
            </a:r>
            <a:r>
              <a:rPr lang="pl-PL" dirty="0"/>
              <a:t> </a:t>
            </a:r>
            <a:r>
              <a:rPr lang="pl-PL" dirty="0" err="1"/>
              <a:t>internetových</a:t>
            </a:r>
            <a:r>
              <a:rPr lang="pl-PL" dirty="0"/>
              <a:t> </a:t>
            </a:r>
            <a:r>
              <a:rPr lang="pl-PL" dirty="0" err="1"/>
              <a:t>stránkach</a:t>
            </a:r>
            <a:r>
              <a:rPr lang="pl-PL" dirty="0"/>
              <a:t> </a:t>
            </a:r>
            <a:r>
              <a:rPr lang="pl-PL" dirty="0" err="1"/>
              <a:t>alebo</a:t>
            </a:r>
            <a:r>
              <a:rPr lang="pl-PL" dirty="0"/>
              <a:t> </a:t>
            </a:r>
            <a:r>
              <a:rPr lang="pl-PL" dirty="0" err="1"/>
              <a:t>iných</a:t>
            </a:r>
            <a:r>
              <a:rPr lang="pl-PL" dirty="0"/>
              <a:t>, </a:t>
            </a:r>
            <a:r>
              <a:rPr lang="pl-PL" dirty="0" err="1"/>
              <a:t>ktoré</a:t>
            </a:r>
            <a:r>
              <a:rPr lang="pl-PL" dirty="0"/>
              <a:t> </a:t>
            </a:r>
            <a:r>
              <a:rPr lang="pl-PL" dirty="0" err="1"/>
              <a:t>poznáte</a:t>
            </a:r>
            <a:r>
              <a:rPr lang="pl-PL" dirty="0"/>
              <a:t>.</a:t>
            </a:r>
          </a:p>
          <a:p>
            <a:pPr indent="-342900"/>
            <a:r>
              <a:rPr lang="pl-PL" dirty="0" err="1"/>
              <a:t>Práca</a:t>
            </a:r>
            <a:r>
              <a:rPr lang="pl-PL" dirty="0"/>
              <a:t> </a:t>
            </a:r>
            <a:r>
              <a:rPr lang="pl-PL" dirty="0" err="1"/>
              <a:t>musí</a:t>
            </a:r>
            <a:r>
              <a:rPr lang="pl-PL" dirty="0"/>
              <a:t> </a:t>
            </a:r>
            <a:r>
              <a:rPr lang="pl-PL" dirty="0" err="1"/>
              <a:t>byť</a:t>
            </a:r>
            <a:r>
              <a:rPr lang="pl-PL" dirty="0"/>
              <a:t> </a:t>
            </a:r>
            <a:r>
              <a:rPr lang="pl-PL" dirty="0" err="1"/>
              <a:t>estetická</a:t>
            </a:r>
            <a:r>
              <a:rPr lang="pl-PL" dirty="0"/>
              <a:t> (</a:t>
            </a:r>
            <a:r>
              <a:rPr lang="pl-PL" dirty="0" err="1"/>
              <a:t>pekne</a:t>
            </a:r>
            <a:r>
              <a:rPr lang="pl-PL" dirty="0"/>
              <a:t> </a:t>
            </a:r>
            <a:r>
              <a:rPr lang="pl-PL" dirty="0" err="1"/>
              <a:t>vykonaná</a:t>
            </a:r>
            <a:r>
              <a:rPr lang="pl-PL" dirty="0"/>
              <a:t>), v </a:t>
            </a:r>
            <a:r>
              <a:rPr lang="pl-PL" dirty="0" err="1"/>
              <a:t>zaujímavej</a:t>
            </a:r>
            <a:r>
              <a:rPr lang="pl-PL" dirty="0"/>
              <a:t>, </a:t>
            </a:r>
            <a:r>
              <a:rPr lang="pl-PL" dirty="0" err="1"/>
              <a:t>vyčerpávajúcej</a:t>
            </a:r>
            <a:r>
              <a:rPr lang="pl-PL" dirty="0"/>
              <a:t>, </a:t>
            </a:r>
            <a:r>
              <a:rPr lang="pl-PL" dirty="0" err="1"/>
              <a:t>rôznorodej</a:t>
            </a:r>
            <a:r>
              <a:rPr lang="pl-PL" dirty="0"/>
              <a:t> </a:t>
            </a:r>
            <a:r>
              <a:rPr lang="pl-PL" dirty="0" err="1"/>
              <a:t>forme</a:t>
            </a:r>
            <a:r>
              <a:rPr lang="pl-PL" dirty="0"/>
              <a:t>.</a:t>
            </a:r>
          </a:p>
          <a:p>
            <a:pPr indent="-342900"/>
            <a:r>
              <a:rPr lang="pl-PL" dirty="0"/>
              <a:t>V </a:t>
            </a:r>
            <a:r>
              <a:rPr lang="pl-PL" dirty="0" err="1"/>
              <a:t>každej</a:t>
            </a:r>
            <a:r>
              <a:rPr lang="pl-PL" dirty="0"/>
              <a:t> </a:t>
            </a:r>
            <a:r>
              <a:rPr lang="pl-PL" dirty="0" err="1"/>
              <a:t>prezentácii</a:t>
            </a:r>
            <a:r>
              <a:rPr lang="pl-PL" dirty="0"/>
              <a:t> </a:t>
            </a:r>
            <a:r>
              <a:rPr lang="pl-PL" dirty="0" err="1"/>
              <a:t>musí</a:t>
            </a:r>
            <a:r>
              <a:rPr lang="pl-PL" dirty="0"/>
              <a:t> </a:t>
            </a:r>
            <a:r>
              <a:rPr lang="pl-PL" dirty="0" err="1"/>
              <a:t>byť</a:t>
            </a:r>
            <a:r>
              <a:rPr lang="pl-PL" dirty="0"/>
              <a:t> </a:t>
            </a:r>
            <a:r>
              <a:rPr lang="pl-PL" dirty="0" err="1"/>
              <a:t>uvedené</a:t>
            </a:r>
            <a:r>
              <a:rPr lang="pl-PL" dirty="0"/>
              <a:t>:</a:t>
            </a:r>
          </a:p>
          <a:p>
            <a:pPr marL="457200" indent="-457200">
              <a:buClr>
                <a:schemeClr val="accent1">
                  <a:lumMod val="50000"/>
                </a:schemeClr>
              </a:buClr>
              <a:buFont typeface="+mj-lt"/>
              <a:buAutoNum type="arabicPeriod"/>
            </a:pPr>
            <a:r>
              <a:rPr lang="pl-PL" dirty="0" err="1"/>
              <a:t>Téma</a:t>
            </a:r>
            <a:r>
              <a:rPr lang="pl-PL" dirty="0"/>
              <a:t> (</a:t>
            </a:r>
            <a:r>
              <a:rPr lang="pl-PL" dirty="0" err="1"/>
              <a:t>iná</a:t>
            </a:r>
            <a:r>
              <a:rPr lang="pl-PL" dirty="0"/>
              <a:t> </a:t>
            </a:r>
            <a:r>
              <a:rPr lang="pl-PL" dirty="0" err="1"/>
              <a:t>pre</a:t>
            </a:r>
            <a:r>
              <a:rPr lang="pl-PL" dirty="0"/>
              <a:t> </a:t>
            </a:r>
            <a:r>
              <a:rPr lang="pl-PL" dirty="0" err="1"/>
              <a:t>každú</a:t>
            </a:r>
            <a:r>
              <a:rPr lang="pl-PL" dirty="0"/>
              <a:t> </a:t>
            </a:r>
            <a:r>
              <a:rPr lang="pl-PL" dirty="0" err="1"/>
              <a:t>skupinu</a:t>
            </a:r>
            <a:r>
              <a:rPr lang="pl-PL" dirty="0"/>
              <a:t>).</a:t>
            </a:r>
          </a:p>
          <a:p>
            <a:pPr marL="457200" indent="-457200">
              <a:buClr>
                <a:schemeClr val="accent1">
                  <a:lumMod val="50000"/>
                </a:schemeClr>
              </a:buClr>
              <a:buFont typeface="+mj-lt"/>
              <a:buAutoNum type="arabicPeriod"/>
            </a:pPr>
            <a:r>
              <a:rPr lang="pl-PL" dirty="0" err="1"/>
              <a:t>Mená</a:t>
            </a:r>
            <a:r>
              <a:rPr lang="pl-PL" dirty="0"/>
              <a:t> a </a:t>
            </a:r>
            <a:r>
              <a:rPr lang="pl-PL" dirty="0" err="1"/>
              <a:t>priezviská</a:t>
            </a:r>
            <a:r>
              <a:rPr lang="pl-PL" dirty="0"/>
              <a:t> </a:t>
            </a:r>
            <a:r>
              <a:rPr lang="pl-PL" dirty="0" err="1"/>
              <a:t>študentov</a:t>
            </a:r>
            <a:r>
              <a:rPr lang="pl-PL" dirty="0"/>
              <a:t>, </a:t>
            </a:r>
            <a:r>
              <a:rPr lang="pl-PL" dirty="0" err="1"/>
              <a:t>ktorí</a:t>
            </a:r>
            <a:r>
              <a:rPr lang="pl-PL" dirty="0"/>
              <a:t> </a:t>
            </a:r>
            <a:r>
              <a:rPr lang="pl-PL" dirty="0" err="1"/>
              <a:t>ju</a:t>
            </a:r>
            <a:r>
              <a:rPr lang="pl-PL" dirty="0"/>
              <a:t> </a:t>
            </a:r>
            <a:r>
              <a:rPr lang="pl-PL" dirty="0" err="1"/>
              <a:t>pripravili</a:t>
            </a:r>
            <a:r>
              <a:rPr lang="pl-PL" dirty="0"/>
              <a:t>.</a:t>
            </a:r>
          </a:p>
          <a:p>
            <a:pPr marL="457200" indent="-457200">
              <a:buClr>
                <a:schemeClr val="accent1">
                  <a:lumMod val="50000"/>
                </a:schemeClr>
              </a:buClr>
              <a:buFont typeface="+mj-lt"/>
              <a:buAutoNum type="arabicPeriod"/>
            </a:pPr>
            <a:r>
              <a:rPr lang="pl-PL" dirty="0" err="1"/>
              <a:t>Spracovanie</a:t>
            </a:r>
            <a:r>
              <a:rPr lang="pl-PL" dirty="0"/>
              <a:t> </a:t>
            </a:r>
            <a:r>
              <a:rPr lang="pl-PL" dirty="0" err="1"/>
              <a:t>témy</a:t>
            </a:r>
            <a:r>
              <a:rPr lang="pl-PL" dirty="0"/>
              <a:t> </a:t>
            </a:r>
            <a:r>
              <a:rPr lang="pl-PL" dirty="0" err="1"/>
              <a:t>podľa</a:t>
            </a:r>
            <a:r>
              <a:rPr lang="pl-PL" dirty="0"/>
              <a:t> </a:t>
            </a:r>
            <a:r>
              <a:rPr lang="pl-PL" dirty="0" err="1"/>
              <a:t>pokynov</a:t>
            </a:r>
            <a:r>
              <a:rPr lang="pl-PL" dirty="0"/>
              <a:t>.</a:t>
            </a:r>
          </a:p>
          <a:p>
            <a:pPr marL="457200" indent="-457200">
              <a:buClr>
                <a:schemeClr val="accent1">
                  <a:lumMod val="50000"/>
                </a:schemeClr>
              </a:buClr>
              <a:buFont typeface="+mj-lt"/>
              <a:buAutoNum type="arabicPeriod"/>
            </a:pPr>
            <a:r>
              <a:rPr lang="pl-PL" dirty="0" err="1"/>
              <a:t>Každá</a:t>
            </a:r>
            <a:r>
              <a:rPr lang="pl-PL" dirty="0"/>
              <a:t> skupina </a:t>
            </a:r>
            <a:r>
              <a:rPr lang="pl-PL" dirty="0" err="1"/>
              <a:t>samostatne</a:t>
            </a:r>
            <a:r>
              <a:rPr lang="pl-PL" dirty="0"/>
              <a:t> prezentuje </a:t>
            </a:r>
            <a:r>
              <a:rPr lang="pl-PL" dirty="0" err="1"/>
              <a:t>svoju</a:t>
            </a:r>
            <a:r>
              <a:rPr lang="pl-PL" dirty="0"/>
              <a:t> </a:t>
            </a:r>
            <a:r>
              <a:rPr lang="pl-PL" dirty="0" err="1"/>
              <a:t>prácu</a:t>
            </a:r>
            <a:r>
              <a:rPr lang="pl-PL" dirty="0"/>
              <a:t> </a:t>
            </a:r>
            <a:r>
              <a:rPr lang="pl-PL" dirty="0" err="1"/>
              <a:t>pred</a:t>
            </a:r>
            <a:r>
              <a:rPr lang="pl-PL" dirty="0"/>
              <a:t> </a:t>
            </a:r>
            <a:r>
              <a:rPr lang="pl-PL" dirty="0" err="1"/>
              <a:t>triedou</a:t>
            </a:r>
            <a:r>
              <a:rPr lang="pl-PL" dirty="0"/>
              <a:t>.</a:t>
            </a:r>
          </a:p>
          <a:p>
            <a:pPr marL="457200" indent="-457200">
              <a:buClr>
                <a:schemeClr val="accent1">
                  <a:lumMod val="50000"/>
                </a:schemeClr>
              </a:buClr>
              <a:buFont typeface="+mj-lt"/>
              <a:buAutoNum type="arabicPeriod"/>
            </a:pPr>
            <a:r>
              <a:rPr lang="pl-PL" dirty="0" err="1"/>
              <a:t>Každá</a:t>
            </a:r>
            <a:r>
              <a:rPr lang="pl-PL" dirty="0"/>
              <a:t> skupina prezentuje </a:t>
            </a:r>
            <a:r>
              <a:rPr lang="pl-PL" dirty="0" err="1"/>
              <a:t>svoju</a:t>
            </a:r>
            <a:r>
              <a:rPr lang="pl-PL" dirty="0"/>
              <a:t> </a:t>
            </a:r>
            <a:r>
              <a:rPr lang="pl-PL" dirty="0" err="1"/>
              <a:t>prácu</a:t>
            </a:r>
            <a:r>
              <a:rPr lang="pl-PL" dirty="0"/>
              <a:t> </a:t>
            </a:r>
            <a:r>
              <a:rPr lang="pl-PL" dirty="0" err="1"/>
              <a:t>pred</a:t>
            </a:r>
            <a:r>
              <a:rPr lang="pl-PL" dirty="0"/>
              <a:t> </a:t>
            </a:r>
            <a:r>
              <a:rPr lang="pl-PL" dirty="0" err="1"/>
              <a:t>celou</a:t>
            </a:r>
            <a:r>
              <a:rPr lang="pl-PL" dirty="0"/>
              <a:t> </a:t>
            </a:r>
            <a:r>
              <a:rPr lang="pl-PL" dirty="0" err="1"/>
              <a:t>triedou</a:t>
            </a:r>
            <a:r>
              <a:rPr lang="pl-PL" dirty="0"/>
              <a:t>.</a:t>
            </a:r>
          </a:p>
        </p:txBody>
      </p:sp>
      <p:pic>
        <p:nvPicPr>
          <p:cNvPr id="4" name="Obraz 3">
            <a:extLst>
              <a:ext uri="{FF2B5EF4-FFF2-40B4-BE49-F238E27FC236}">
                <a16:creationId xmlns:a16="http://schemas.microsoft.com/office/drawing/2014/main" id="{8124A33F-41EE-3961-0DF4-F28A9E4886D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9005" y="6165304"/>
            <a:ext cx="1743075" cy="557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7341232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458</TotalTime>
  <Words>1265</Words>
  <Application>Microsoft Office PowerPoint</Application>
  <PresentationFormat>Pokaz na ekranie (4:3)</PresentationFormat>
  <Paragraphs>120</Paragraphs>
  <Slides>16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16</vt:i4>
      </vt:variant>
    </vt:vector>
  </HeadingPairs>
  <TitlesOfParts>
    <vt:vector size="21" baseType="lpstr">
      <vt:lpstr>Arial</vt:lpstr>
      <vt:lpstr>Calibri</vt:lpstr>
      <vt:lpstr>Century Gothic</vt:lpstr>
      <vt:lpstr>Wingdings 2</vt:lpstr>
      <vt:lpstr>Austin</vt:lpstr>
      <vt:lpstr>TRÁVIACI SYSTÉM</vt:lpstr>
      <vt:lpstr>OBSAH</vt:lpstr>
      <vt:lpstr>Úvod</vt:lpstr>
      <vt:lpstr>Úvod</vt:lpstr>
      <vt:lpstr>Úloha</vt:lpstr>
      <vt:lpstr>PROCES</vt:lpstr>
      <vt:lpstr>PROCES</vt:lpstr>
      <vt:lpstr>Prezentacja programu PowerPoint</vt:lpstr>
      <vt:lpstr>PROCES</vt:lpstr>
      <vt:lpstr>ZDROJE</vt:lpstr>
      <vt:lpstr>ZDROJE</vt:lpstr>
      <vt:lpstr>HODNOTENIE</vt:lpstr>
      <vt:lpstr>HODNOTENIE</vt:lpstr>
      <vt:lpstr>ZÁVER</vt:lpstr>
      <vt:lpstr>PRÍRUČKA PRE UČITEĽA</vt:lpstr>
      <vt:lpstr>Prezentacja programu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Joanna Wronka</dc:creator>
  <cp:lastModifiedBy>xx xx</cp:lastModifiedBy>
  <cp:revision>43</cp:revision>
  <dcterms:created xsi:type="dcterms:W3CDTF">2017-03-05T12:23:35Z</dcterms:created>
  <dcterms:modified xsi:type="dcterms:W3CDTF">2025-05-08T10:20:42Z</dcterms:modified>
</cp:coreProperties>
</file>