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6" r:id="rId11"/>
    <p:sldId id="267" r:id="rId12"/>
    <p:sldId id="271" r:id="rId13"/>
    <p:sldId id="269" r:id="rId14"/>
    <p:sldId id="272" r:id="rId15"/>
    <p:sldId id="270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94000"/>
                <a:satMod val="114000"/>
                <a:lumMod val="96000"/>
              </a:schemeClr>
            </a:gs>
            <a:gs pos="59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085C8FE-D91E-480E-9C59-E0DB3C8AC937}" type="datetimeFigureOut">
              <a:rPr lang="pl-PL" smtClean="0"/>
              <a:t>15.05.2025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353D16-D0BD-438C-91C1-10BF9ABC58F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s.muni.cz/do/rect/el/estud/fsps/2020podzim/anatomie_sport/web/pages/07_travici_soustava.html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cs.wikipedia.org/wiki/Tr%C3%A1vic%C3%AD_soustava_%C4%8Dlov%C4%9B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rucne-zdrave.cz/travici-soustava/" TargetMode="External"/><Relationship Id="rId5" Type="http://schemas.openxmlformats.org/officeDocument/2006/relationships/hyperlink" Target="https://www.viscojis.cz/teens/index.php/ziviny-a-voda/travici-soustava-a-jeji-funkce/146-136" TargetMode="External"/><Relationship Id="rId4" Type="http://schemas.openxmlformats.org/officeDocument/2006/relationships/hyperlink" Target="https://www.vysokeskoly.cz/maturitniotazky/biologie/travici-soustava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78496" y="1774672"/>
            <a:ext cx="5437112" cy="974120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 err="1">
                <a:solidFill>
                  <a:schemeClr val="tx1"/>
                </a:solidFill>
              </a:rPr>
              <a:t>Trávicí</a:t>
            </a:r>
            <a:r>
              <a:rPr lang="pl-PL" sz="4400" b="1" dirty="0">
                <a:solidFill>
                  <a:schemeClr val="tx1"/>
                </a:solidFill>
              </a:rPr>
              <a:t> </a:t>
            </a:r>
            <a:r>
              <a:rPr lang="pl-PL" sz="4400" b="1" dirty="0" err="1">
                <a:solidFill>
                  <a:schemeClr val="tx1"/>
                </a:solidFill>
              </a:rPr>
              <a:t>soustava</a:t>
            </a:r>
            <a:endParaRPr lang="pl-PL" sz="4400" b="1" dirty="0">
              <a:solidFill>
                <a:schemeClr val="tx1"/>
              </a:solidFill>
            </a:endParaRPr>
          </a:p>
        </p:txBody>
      </p:sp>
      <p:sp>
        <p:nvSpPr>
          <p:cNvPr id="4" name="AutoShape 2" descr="Znalezione obrazy dla zapytania uk&amp;lstrok;ad pokarmowy cz&amp;lstrok;owie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31353"/>
            <a:ext cx="2352741" cy="314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656" y="623425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BCD2F574-E771-1170-E0F9-A0FA885BD8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32656"/>
            <a:ext cx="5832648" cy="122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369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11663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ZDROJE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556792"/>
            <a:ext cx="6921217" cy="4275837"/>
          </a:xfrm>
        </p:spPr>
        <p:txBody>
          <a:bodyPr>
            <a:normAutofit fontScale="92500"/>
          </a:bodyPr>
          <a:lstStyle/>
          <a:p>
            <a:r>
              <a:rPr lang="pl-PL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https://cs.wikipedia.org/wiki/Tr%C3%A1vic%C3%AD_soustava_%C4%8Dlov%C4%9Bka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https://is.muni.cz/do/rect/el/estud/fsps/2020podzim/anatomie_sport/web/pages/07_travici_soustava.html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https://www.vysokeskoly.cz/maturitniotazky/biologie/travici-soustava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https://www.viscojis.cz/teens/index.php/ziviny-a-voda/travici-soustava-a-jeji-funkce/146-136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https://www.strucne-zdrave.cz/travici-soustava/</a:t>
            </a:r>
            <a:r>
              <a:rPr lang="pl-PL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DC00377C-9866-3134-48E5-83FE51B8D26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225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7624" y="-24340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HODNOCENÍ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052828"/>
              </p:ext>
            </p:extLst>
          </p:nvPr>
        </p:nvGraphicFramePr>
        <p:xfrm>
          <a:off x="196860" y="764704"/>
          <a:ext cx="8750279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2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r>
                        <a:rPr lang="pl-PL" sz="1200" dirty="0"/>
                        <a:t>LICZBA PUNKTÓW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PODSTATNÝ OBSAH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Shromážděné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jsou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neúplné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existuje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mnoho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mezer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objevují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informace</a:t>
                      </a:r>
                      <a:r>
                        <a:rPr lang="pl-PL" sz="1200" dirty="0"/>
                        <a:t> mimo </a:t>
                      </a:r>
                      <a:r>
                        <a:rPr lang="pl-PL" sz="1200" dirty="0" err="1"/>
                        <a:t>téma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Slabé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zdrojů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Správné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korektní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Případně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drobné</a:t>
                      </a:r>
                      <a:r>
                        <a:rPr lang="pl-PL" sz="1200" dirty="0"/>
                        <a:t> chyby. </a:t>
                      </a:r>
                      <a:r>
                        <a:rPr lang="pl-PL" sz="1200" dirty="0" err="1"/>
                        <a:t>Dobré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zdrojů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Správně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zpracované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téma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vhodné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podrobné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Velmi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dobré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využití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poskytnutých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zdrojů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případně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dalších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zdrojů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dodatečné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přesahující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rámec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učiva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ESTETIKA ZPRACOVÁNÍ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provedená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nedbale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málo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čitelná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neobsahuje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grafiky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ilustrace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chybí</a:t>
                      </a:r>
                      <a:r>
                        <a:rPr lang="pl-PL" sz="1200" dirty="0"/>
                        <a:t> podpisy. </a:t>
                      </a:r>
                      <a:r>
                        <a:rPr lang="pl-PL" sz="1200" dirty="0" err="1"/>
                        <a:t>Špatné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rozložení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informací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stránce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provedená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pečlivě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srozumitelně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Dobré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rozložení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informací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stránce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vhodnou</a:t>
                      </a:r>
                      <a:r>
                        <a:rPr lang="pl-PL" sz="1200" dirty="0"/>
                        <a:t> grafiku</a:t>
                      </a:r>
                      <a:r>
                        <a:rPr lang="pl-PL" sz="1200" baseline="0" dirty="0"/>
                        <a:t>.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velmi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estetická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kreativní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přehledná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lákavá</a:t>
                      </a:r>
                      <a:r>
                        <a:rPr lang="pl-PL" sz="1200" dirty="0"/>
                        <a:t> k </a:t>
                      </a:r>
                      <a:r>
                        <a:rPr lang="pl-PL" sz="1200" dirty="0" err="1"/>
                        <a:t>prohlédnutí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Správné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rozložení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grafiky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textu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zajímavá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barevná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SKUPINOVÝ ZÁVAZEK K PRÁCIA SCHOPNOST SPOLUPRÁCE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Chybějící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zapojení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členů</a:t>
                      </a:r>
                      <a:r>
                        <a:rPr lang="pl-PL" sz="1200" dirty="0"/>
                        <a:t> skupiny do </a:t>
                      </a:r>
                      <a:r>
                        <a:rPr lang="pl-PL" sz="1200" dirty="0" err="1"/>
                        <a:t>kreativní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Dobrá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skupině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Plné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zapojení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všech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členů</a:t>
                      </a:r>
                      <a:r>
                        <a:rPr lang="pl-PL" sz="1200" dirty="0"/>
                        <a:t> skupiny, </a:t>
                      </a:r>
                      <a:r>
                        <a:rPr lang="pl-PL" sz="1200" dirty="0" err="1"/>
                        <a:t>vzájemná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motivace</a:t>
                      </a:r>
                      <a:r>
                        <a:rPr lang="pl-PL" sz="1200" dirty="0"/>
                        <a:t> a pomoc </a:t>
                      </a:r>
                      <a:r>
                        <a:rPr lang="pl-PL" sz="1200" dirty="0" err="1"/>
                        <a:t>při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práci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Vysoká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úroveň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skupině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PREZENTACE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byla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přečtena</a:t>
                      </a:r>
                      <a:r>
                        <a:rPr lang="pl-PL" sz="1200" dirty="0"/>
                        <a:t>, ale </a:t>
                      </a:r>
                      <a:r>
                        <a:rPr lang="pl-PL" sz="1200" dirty="0" err="1"/>
                        <a:t>nebyla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zpracována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Chybí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odpovědi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které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učitel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položil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ke</a:t>
                      </a:r>
                      <a:r>
                        <a:rPr lang="pl-PL" sz="1200" dirty="0"/>
                        <a:t> kontrole.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Prezentace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byla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částečně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referována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částečně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přečtena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Byly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obtíže</a:t>
                      </a:r>
                      <a:r>
                        <a:rPr lang="pl-PL" sz="1200" dirty="0"/>
                        <a:t> s </a:t>
                      </a:r>
                      <a:r>
                        <a:rPr lang="pl-PL" sz="1200" dirty="0" err="1"/>
                        <a:t>odpovídáním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kontrolní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které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položil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učitel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err="1"/>
                        <a:t>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byla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zreferována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způsobem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který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byl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zajímavý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uspořádaný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správný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Bylo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prokázáno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porozumění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prezentovaným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obsahům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Správné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odpovědi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kontrolní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otázky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učitele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PŘÍPRAVA ALBA A DIAGRAMU STRUKTURY TRÁVICÍHO SYSTÉMU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Problémy</a:t>
                      </a:r>
                      <a:r>
                        <a:rPr lang="pl-PL" sz="1200" dirty="0"/>
                        <a:t> s </a:t>
                      </a:r>
                      <a:r>
                        <a:rPr lang="pl-PL" sz="1200" dirty="0" err="1"/>
                        <a:t>spoluprací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studentů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při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tvorbě</a:t>
                      </a:r>
                      <a:r>
                        <a:rPr lang="pl-PL" sz="1200" dirty="0"/>
                        <a:t> alba. </a:t>
                      </a:r>
                      <a:r>
                        <a:rPr lang="pl-PL" sz="1200" dirty="0" err="1"/>
                        <a:t>Uspořádání</a:t>
                      </a:r>
                      <a:r>
                        <a:rPr lang="pl-PL" sz="1200" dirty="0"/>
                        <a:t> alba je </a:t>
                      </a:r>
                      <a:r>
                        <a:rPr lang="pl-PL" sz="1200" dirty="0" err="1"/>
                        <a:t>chaotické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trávicího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ústrojí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málo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čitelné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neobsahuje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všechny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Dobrá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skupině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Logické</a:t>
                      </a:r>
                      <a:r>
                        <a:rPr lang="pl-PL" sz="1200" dirty="0"/>
                        <a:t> a </a:t>
                      </a:r>
                      <a:r>
                        <a:rPr lang="pl-PL" sz="1200" dirty="0" err="1"/>
                        <a:t>souvislé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uspořádání</a:t>
                      </a:r>
                      <a:r>
                        <a:rPr lang="pl-PL" sz="1200" dirty="0"/>
                        <a:t> alba.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trávicího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ústrojí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vypracováno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správně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esteticky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všechny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 a popisy.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err="1"/>
                        <a:t>Spolupráce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celé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třídy</a:t>
                      </a:r>
                      <a:r>
                        <a:rPr lang="pl-PL" sz="1200" dirty="0"/>
                        <a:t> na </a:t>
                      </a:r>
                      <a:r>
                        <a:rPr lang="pl-PL" sz="1200" dirty="0" err="1"/>
                        <a:t>velmi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vysoké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úrovni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vysoká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kreativita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Rozložení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stránek</a:t>
                      </a:r>
                      <a:r>
                        <a:rPr lang="pl-PL" sz="1200" dirty="0"/>
                        <a:t> v </a:t>
                      </a:r>
                      <a:r>
                        <a:rPr lang="pl-PL" sz="1200" dirty="0" err="1"/>
                        <a:t>albu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odpovídá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tématu</a:t>
                      </a:r>
                      <a:r>
                        <a:rPr lang="pl-PL" sz="1200" dirty="0"/>
                        <a:t>, je </a:t>
                      </a:r>
                      <a:r>
                        <a:rPr lang="pl-PL" sz="1200" dirty="0" err="1"/>
                        <a:t>logické</a:t>
                      </a:r>
                      <a:r>
                        <a:rPr lang="pl-PL" sz="1200" dirty="0"/>
                        <a:t>. </a:t>
                      </a:r>
                      <a:r>
                        <a:rPr lang="pl-PL" sz="1200" dirty="0" err="1"/>
                        <a:t>Schéma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trávicího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ústrojí</a:t>
                      </a:r>
                      <a:r>
                        <a:rPr lang="pl-PL" sz="1200" dirty="0"/>
                        <a:t> je </a:t>
                      </a:r>
                      <a:r>
                        <a:rPr lang="pl-PL" sz="1200" dirty="0" err="1"/>
                        <a:t>vypracováno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esteticky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zajímavě</a:t>
                      </a:r>
                      <a:r>
                        <a:rPr lang="pl-PL" sz="1200" dirty="0"/>
                        <a:t>, s </a:t>
                      </a:r>
                      <a:r>
                        <a:rPr lang="pl-PL" sz="1200" dirty="0" err="1"/>
                        <a:t>využitím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zajímavého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výtvarně-technického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řešení</a:t>
                      </a:r>
                      <a:r>
                        <a:rPr lang="pl-PL" sz="1200" dirty="0"/>
                        <a:t>, </a:t>
                      </a:r>
                      <a:r>
                        <a:rPr lang="pl-PL" sz="1200" dirty="0" err="1"/>
                        <a:t>obsahuje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všechny</a:t>
                      </a:r>
                      <a:r>
                        <a:rPr lang="pl-PL" sz="1200" dirty="0"/>
                        <a:t> </a:t>
                      </a:r>
                      <a:r>
                        <a:rPr lang="pl-PL" sz="1200" dirty="0" err="1"/>
                        <a:t>prvky</a:t>
                      </a:r>
                      <a:r>
                        <a:rPr lang="pl-PL" sz="1200" dirty="0"/>
                        <a:t> a popisy, je </a:t>
                      </a:r>
                      <a:r>
                        <a:rPr lang="pl-PL" sz="1200" dirty="0" err="1"/>
                        <a:t>výrazné</a:t>
                      </a:r>
                      <a:r>
                        <a:rPr lang="pl-PL" sz="1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632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4014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HODNOCENÍ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2323652"/>
            <a:ext cx="7497281" cy="3508977"/>
          </a:xfrm>
        </p:spPr>
        <p:txBody>
          <a:bodyPr/>
          <a:lstStyle/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pPr marL="68580" indent="0">
              <a:buNone/>
            </a:pPr>
            <a:endParaRPr lang="pl-PL" dirty="0"/>
          </a:p>
          <a:p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148156"/>
              </p:ext>
            </p:extLst>
          </p:nvPr>
        </p:nvGraphicFramePr>
        <p:xfrm>
          <a:off x="2159732" y="1484784"/>
          <a:ext cx="4824536" cy="4113498"/>
        </p:xfrm>
        <a:graphic>
          <a:graphicData uri="http://schemas.openxmlformats.org/drawingml/2006/table">
            <a:tbl>
              <a:tblPr firstRow="1" firstCol="1" bandRow="1"/>
              <a:tblGrid>
                <a:gridCol w="1271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2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BODY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  <a:latin typeface="Times New Roman"/>
                        </a:rPr>
                        <a:t>HODNOCENÍ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&lt;3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Nedostatečná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3-6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  7-9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10-11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Dobře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12-13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Chvalitebně</a:t>
                      </a:r>
                      <a:r>
                        <a:rPr lang="pl-PL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575"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 14-15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effectLst/>
                        </a:rPr>
                        <a:t>Výborně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FA3D5A2F-2678-26B0-28D3-F299953BA8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183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233199"/>
            <a:ext cx="6880728" cy="936104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ZÁVĚR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36175"/>
            <a:ext cx="1872208" cy="128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96393"/>
            <a:ext cx="7920880" cy="525658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l-PL" sz="2000" u="sng" dirty="0" err="1"/>
              <a:t>Výhody</a:t>
            </a:r>
            <a:r>
              <a:rPr lang="pl-PL" sz="2000" u="sng" dirty="0"/>
              <a:t>, </a:t>
            </a:r>
            <a:r>
              <a:rPr lang="pl-PL" sz="2000" u="sng" dirty="0" err="1"/>
              <a:t>které</a:t>
            </a:r>
            <a:r>
              <a:rPr lang="pl-PL" sz="2000" u="sng" dirty="0"/>
              <a:t> </a:t>
            </a:r>
            <a:r>
              <a:rPr lang="pl-PL" sz="2000" u="sng" dirty="0" err="1"/>
              <a:t>jste</a:t>
            </a:r>
            <a:r>
              <a:rPr lang="pl-PL" sz="2000" u="sng" dirty="0"/>
              <a:t> </a:t>
            </a:r>
            <a:r>
              <a:rPr lang="pl-PL" sz="2000" u="sng" dirty="0" err="1"/>
              <a:t>dosáhli</a:t>
            </a:r>
            <a:r>
              <a:rPr lang="pl-PL" sz="2000" u="sng" dirty="0"/>
              <a:t> </a:t>
            </a:r>
            <a:r>
              <a:rPr lang="pl-PL" sz="2000" u="sng" dirty="0" err="1"/>
              <a:t>během</a:t>
            </a:r>
            <a:r>
              <a:rPr lang="pl-PL" sz="2000" u="sng" dirty="0"/>
              <a:t> </a:t>
            </a:r>
            <a:r>
              <a:rPr lang="pl-PL" sz="2000" u="sng" dirty="0" err="1"/>
              <a:t>realizace</a:t>
            </a:r>
            <a:r>
              <a:rPr lang="pl-PL" sz="2000" u="sng" dirty="0"/>
              <a:t> projektu:</a:t>
            </a:r>
          </a:p>
          <a:p>
            <a:pPr marL="68580" indent="0">
              <a:buNone/>
            </a:pPr>
            <a:r>
              <a:rPr lang="pl-PL" sz="2000" dirty="0" err="1"/>
              <a:t>Získali</a:t>
            </a:r>
            <a:r>
              <a:rPr lang="pl-PL" sz="2000" dirty="0"/>
              <a:t> </a:t>
            </a:r>
            <a:r>
              <a:rPr lang="pl-PL" sz="2000" dirty="0" err="1"/>
              <a:t>jste</a:t>
            </a:r>
            <a:r>
              <a:rPr lang="pl-PL" sz="2000" dirty="0"/>
              <a:t> </a:t>
            </a:r>
            <a:r>
              <a:rPr lang="pl-PL" sz="2000" dirty="0" err="1"/>
              <a:t>dovednosti</a:t>
            </a:r>
            <a:r>
              <a:rPr lang="pl-PL" sz="2000" dirty="0"/>
              <a:t> </a:t>
            </a:r>
            <a:r>
              <a:rPr lang="pl-PL" sz="2000" dirty="0" err="1"/>
              <a:t>ve</a:t>
            </a:r>
            <a:r>
              <a:rPr lang="pl-PL" sz="2000" dirty="0"/>
              <a:t> </a:t>
            </a:r>
            <a:r>
              <a:rPr lang="pl-PL" sz="2000" dirty="0" err="1"/>
              <a:t>vyhledávání</a:t>
            </a:r>
            <a:r>
              <a:rPr lang="pl-PL" sz="2000" dirty="0"/>
              <a:t> </a:t>
            </a:r>
            <a:r>
              <a:rPr lang="pl-PL" sz="2000" dirty="0" err="1"/>
              <a:t>informací</a:t>
            </a:r>
            <a:r>
              <a:rPr lang="pl-PL" sz="2000" dirty="0"/>
              <a:t> na </a:t>
            </a:r>
            <a:r>
              <a:rPr lang="pl-PL" sz="2000" dirty="0" err="1"/>
              <a:t>internetu</a:t>
            </a:r>
            <a:r>
              <a:rPr lang="pl-PL" sz="2000" dirty="0"/>
              <a:t> a </a:t>
            </a:r>
            <a:r>
              <a:rPr lang="pl-PL" sz="2000" dirty="0" err="1"/>
              <a:t>zpracování</a:t>
            </a:r>
            <a:r>
              <a:rPr lang="pl-PL" sz="2000" dirty="0"/>
              <a:t> </a:t>
            </a:r>
            <a:r>
              <a:rPr lang="pl-PL" sz="2000" dirty="0" err="1"/>
              <a:t>jich</a:t>
            </a:r>
            <a:r>
              <a:rPr lang="pl-PL" sz="2000" dirty="0"/>
              <a:t>;</a:t>
            </a:r>
          </a:p>
          <a:p>
            <a:pPr marL="68580" indent="0">
              <a:buNone/>
            </a:pPr>
            <a:r>
              <a:rPr lang="pl-PL" sz="2000" dirty="0" err="1"/>
              <a:t>Vylepšili</a:t>
            </a:r>
            <a:r>
              <a:rPr lang="pl-PL" sz="2000" dirty="0"/>
              <a:t> </a:t>
            </a:r>
            <a:r>
              <a:rPr lang="pl-PL" sz="2000" dirty="0" err="1"/>
              <a:t>jste</a:t>
            </a:r>
            <a:r>
              <a:rPr lang="pl-PL" sz="2000" dirty="0"/>
              <a:t> </a:t>
            </a:r>
            <a:r>
              <a:rPr lang="pl-PL" sz="2000" dirty="0" err="1"/>
              <a:t>své</a:t>
            </a:r>
            <a:r>
              <a:rPr lang="pl-PL" sz="2000" dirty="0"/>
              <a:t> </a:t>
            </a:r>
            <a:r>
              <a:rPr lang="pl-PL" sz="2000" dirty="0" err="1"/>
              <a:t>dovednosti</a:t>
            </a:r>
            <a:r>
              <a:rPr lang="pl-PL" sz="2000" dirty="0"/>
              <a:t> v </a:t>
            </a:r>
            <a:r>
              <a:rPr lang="pl-PL" sz="2000" dirty="0" err="1"/>
              <a:t>práci</a:t>
            </a:r>
            <a:r>
              <a:rPr lang="pl-PL" sz="2000" dirty="0"/>
              <a:t> </a:t>
            </a:r>
            <a:r>
              <a:rPr lang="pl-PL" sz="2000" dirty="0" err="1"/>
              <a:t>ve</a:t>
            </a:r>
            <a:r>
              <a:rPr lang="pl-PL" sz="2000" dirty="0"/>
              <a:t> </a:t>
            </a:r>
            <a:r>
              <a:rPr lang="pl-PL" sz="2000" dirty="0" err="1"/>
              <a:t>skupině</a:t>
            </a:r>
            <a:r>
              <a:rPr lang="pl-PL" sz="2000" dirty="0"/>
              <a:t> a </a:t>
            </a:r>
            <a:r>
              <a:rPr lang="pl-PL" sz="2000" dirty="0" err="1"/>
              <a:t>týmu</a:t>
            </a:r>
            <a:r>
              <a:rPr lang="pl-PL" sz="2000" dirty="0"/>
              <a:t>;</a:t>
            </a:r>
          </a:p>
          <a:p>
            <a:pPr marL="68580" indent="0">
              <a:buNone/>
            </a:pPr>
            <a:r>
              <a:rPr lang="pl-PL" sz="2000" dirty="0" err="1"/>
              <a:t>Vaše</a:t>
            </a:r>
            <a:r>
              <a:rPr lang="pl-PL" sz="2000" dirty="0"/>
              <a:t> </a:t>
            </a:r>
            <a:r>
              <a:rPr lang="pl-PL" sz="2000" dirty="0" err="1"/>
              <a:t>individuální</a:t>
            </a:r>
            <a:r>
              <a:rPr lang="pl-PL" sz="2000" dirty="0"/>
              <a:t>, </a:t>
            </a:r>
            <a:r>
              <a:rPr lang="pl-PL" sz="2000" dirty="0" err="1"/>
              <a:t>skupinová</a:t>
            </a:r>
            <a:r>
              <a:rPr lang="pl-PL" sz="2000" dirty="0"/>
              <a:t> a </a:t>
            </a:r>
            <a:r>
              <a:rPr lang="pl-PL" sz="2000" dirty="0" err="1"/>
              <a:t>týmová</a:t>
            </a:r>
            <a:r>
              <a:rPr lang="pl-PL" sz="2000" dirty="0"/>
              <a:t> </a:t>
            </a:r>
            <a:r>
              <a:rPr lang="pl-PL" sz="2000" dirty="0" err="1"/>
              <a:t>práce</a:t>
            </a:r>
            <a:r>
              <a:rPr lang="pl-PL" sz="2000" dirty="0"/>
              <a:t> </a:t>
            </a:r>
            <a:r>
              <a:rPr lang="pl-PL" sz="2000" dirty="0" err="1"/>
              <a:t>přispěla</a:t>
            </a:r>
            <a:r>
              <a:rPr lang="pl-PL" sz="2000" dirty="0"/>
              <a:t> k </a:t>
            </a:r>
            <a:r>
              <a:rPr lang="pl-PL" sz="2000" dirty="0" err="1"/>
              <a:t>vytvoření</a:t>
            </a:r>
            <a:r>
              <a:rPr lang="pl-PL" sz="2000" dirty="0"/>
              <a:t> </a:t>
            </a:r>
            <a:r>
              <a:rPr lang="pl-PL" sz="2000" dirty="0" err="1"/>
              <a:t>krásného</a:t>
            </a:r>
            <a:r>
              <a:rPr lang="pl-PL" sz="2000" dirty="0"/>
              <a:t> alba o </a:t>
            </a:r>
            <a:r>
              <a:rPr lang="pl-PL" sz="2000" dirty="0" err="1"/>
              <a:t>trávicím</a:t>
            </a:r>
            <a:r>
              <a:rPr lang="pl-PL" sz="2000" dirty="0"/>
              <a:t> </a:t>
            </a:r>
            <a:r>
              <a:rPr lang="pl-PL" sz="2000" dirty="0" err="1"/>
              <a:t>ústrojí</a:t>
            </a:r>
            <a:r>
              <a:rPr lang="pl-PL" sz="2000" dirty="0"/>
              <a:t> </a:t>
            </a:r>
            <a:r>
              <a:rPr lang="pl-PL" sz="2000" dirty="0" err="1"/>
              <a:t>člověka</a:t>
            </a:r>
            <a:r>
              <a:rPr lang="pl-PL" sz="2000" dirty="0"/>
              <a:t>, </a:t>
            </a:r>
            <a:r>
              <a:rPr lang="pl-PL" sz="2000" dirty="0" err="1"/>
              <a:t>které</a:t>
            </a:r>
            <a:r>
              <a:rPr lang="pl-PL" sz="2000" dirty="0"/>
              <a:t> </a:t>
            </a:r>
            <a:r>
              <a:rPr lang="pl-PL" sz="2000" dirty="0" err="1"/>
              <a:t>může</a:t>
            </a:r>
            <a:r>
              <a:rPr lang="pl-PL" sz="2000" dirty="0"/>
              <a:t> </a:t>
            </a:r>
            <a:r>
              <a:rPr lang="pl-PL" sz="2000" dirty="0" err="1"/>
              <a:t>sloužit</a:t>
            </a:r>
            <a:r>
              <a:rPr lang="pl-PL" sz="2000" dirty="0"/>
              <a:t> jako </a:t>
            </a:r>
            <a:r>
              <a:rPr lang="pl-PL" sz="2000" dirty="0" err="1"/>
              <a:t>pomůcka</a:t>
            </a:r>
            <a:r>
              <a:rPr lang="pl-PL" sz="2000" dirty="0"/>
              <a:t> a </a:t>
            </a:r>
            <a:r>
              <a:rPr lang="pl-PL" sz="2000" dirty="0" err="1"/>
              <a:t>usnadnit</a:t>
            </a:r>
            <a:r>
              <a:rPr lang="pl-PL" sz="2000" dirty="0"/>
              <a:t> </a:t>
            </a:r>
            <a:r>
              <a:rPr lang="pl-PL" sz="2000" dirty="0" err="1"/>
              <a:t>pochopení</a:t>
            </a:r>
            <a:r>
              <a:rPr lang="pl-PL" sz="2000" dirty="0"/>
              <a:t> </a:t>
            </a:r>
            <a:r>
              <a:rPr lang="pl-PL" sz="2000" dirty="0" err="1"/>
              <a:t>této</a:t>
            </a:r>
            <a:r>
              <a:rPr lang="pl-PL" sz="2000" dirty="0"/>
              <a:t> </a:t>
            </a:r>
            <a:r>
              <a:rPr lang="pl-PL" sz="2000" dirty="0" err="1"/>
              <a:t>problematiky</a:t>
            </a:r>
            <a:r>
              <a:rPr lang="pl-PL" sz="2000" dirty="0"/>
              <a:t>;</a:t>
            </a:r>
          </a:p>
          <a:p>
            <a:pPr marL="68580" indent="0">
              <a:buNone/>
            </a:pPr>
            <a:r>
              <a:rPr lang="pl-PL" sz="2000" dirty="0" err="1"/>
              <a:t>Samostatné</a:t>
            </a:r>
            <a:r>
              <a:rPr lang="pl-PL" sz="2000" dirty="0"/>
              <a:t> </a:t>
            </a:r>
            <a:r>
              <a:rPr lang="pl-PL" sz="2000" dirty="0" err="1"/>
              <a:t>vyhledávání</a:t>
            </a:r>
            <a:r>
              <a:rPr lang="pl-PL" sz="2000" dirty="0"/>
              <a:t> </a:t>
            </a:r>
            <a:r>
              <a:rPr lang="pl-PL" sz="2000" dirty="0" err="1"/>
              <a:t>informací</a:t>
            </a:r>
            <a:r>
              <a:rPr lang="pl-PL" sz="2000" dirty="0"/>
              <a:t> o </a:t>
            </a:r>
            <a:r>
              <a:rPr lang="pl-PL" sz="2000" dirty="0" err="1"/>
              <a:t>jednotlivých</a:t>
            </a:r>
            <a:r>
              <a:rPr lang="pl-PL" sz="2000" dirty="0"/>
              <a:t> </a:t>
            </a:r>
            <a:r>
              <a:rPr lang="pl-PL" sz="2000" dirty="0" err="1"/>
              <a:t>částech</a:t>
            </a:r>
            <a:r>
              <a:rPr lang="pl-PL" sz="2000" dirty="0"/>
              <a:t> </a:t>
            </a:r>
            <a:r>
              <a:rPr lang="pl-PL" sz="2000" dirty="0" err="1"/>
              <a:t>trávicího</a:t>
            </a:r>
            <a:r>
              <a:rPr lang="pl-PL" sz="2000" dirty="0"/>
              <a:t> </a:t>
            </a:r>
            <a:r>
              <a:rPr lang="pl-PL" sz="2000" dirty="0" err="1"/>
              <a:t>ústrojí</a:t>
            </a:r>
            <a:r>
              <a:rPr lang="pl-PL" sz="2000" dirty="0"/>
              <a:t> a </a:t>
            </a:r>
            <a:r>
              <a:rPr lang="pl-PL" sz="2000" dirty="0" err="1"/>
              <a:t>jejich</a:t>
            </a:r>
            <a:r>
              <a:rPr lang="pl-PL" sz="2000" dirty="0"/>
              <a:t> </a:t>
            </a:r>
            <a:r>
              <a:rPr lang="pl-PL" sz="2000" dirty="0" err="1"/>
              <a:t>chorobách</a:t>
            </a:r>
            <a:r>
              <a:rPr lang="pl-PL" sz="2000" dirty="0"/>
              <a:t> </a:t>
            </a:r>
            <a:r>
              <a:rPr lang="pl-PL" sz="2000" dirty="0" err="1"/>
              <a:t>přispělo</a:t>
            </a:r>
            <a:r>
              <a:rPr lang="pl-PL" sz="2000" dirty="0"/>
              <a:t> k </a:t>
            </a:r>
            <a:r>
              <a:rPr lang="pl-PL" sz="2000" dirty="0" err="1"/>
              <a:t>rozšíření</a:t>
            </a:r>
            <a:r>
              <a:rPr lang="pl-PL" sz="2000" dirty="0"/>
              <a:t> </a:t>
            </a:r>
            <a:r>
              <a:rPr lang="pl-PL" sz="2000" dirty="0" err="1"/>
              <a:t>znalostí</a:t>
            </a:r>
            <a:r>
              <a:rPr lang="pl-PL" sz="2000" dirty="0"/>
              <a:t> o </a:t>
            </a:r>
            <a:r>
              <a:rPr lang="pl-PL" sz="2000" dirty="0" err="1"/>
              <a:t>vlastním</a:t>
            </a:r>
            <a:r>
              <a:rPr lang="pl-PL" sz="2000" dirty="0"/>
              <a:t> </a:t>
            </a:r>
            <a:r>
              <a:rPr lang="pl-PL" sz="2000" dirty="0" err="1"/>
              <a:t>těle</a:t>
            </a:r>
            <a:r>
              <a:rPr lang="pl-PL" sz="20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31F0777-39D9-B2FF-8BD0-C6418A01BF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6758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481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F93009-2D5E-EF26-1CC4-6D423E964412}"/>
              </a:ext>
            </a:extLst>
          </p:cNvPr>
          <p:cNvSpPr txBox="1">
            <a:spLocks/>
          </p:cNvSpPr>
          <p:nvPr/>
        </p:nvSpPr>
        <p:spPr>
          <a:xfrm>
            <a:off x="1059628" y="476672"/>
            <a:ext cx="7024744" cy="7920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3500" b="1">
                <a:solidFill>
                  <a:schemeClr val="tx1"/>
                </a:solidFill>
              </a:rPr>
              <a:t>PRŮVODCE PRO UČITELE</a:t>
            </a:r>
            <a:endParaRPr lang="pl-PL" sz="3500" b="1" dirty="0">
              <a:solidFill>
                <a:schemeClr val="tx1"/>
              </a:solidFill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66F23A9-1C68-777D-7EDB-EE69D3EF1B52}"/>
              </a:ext>
            </a:extLst>
          </p:cNvPr>
          <p:cNvSpPr txBox="1"/>
          <p:nvPr/>
        </p:nvSpPr>
        <p:spPr>
          <a:xfrm>
            <a:off x="611560" y="1412776"/>
            <a:ext cx="777686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1480" indent="-342900">
              <a:buFont typeface="+mj-lt"/>
              <a:buAutoNum type="arabicPeriod"/>
            </a:pPr>
            <a:r>
              <a:rPr lang="pl-PL" sz="1800" dirty="0" err="1">
                <a:solidFill>
                  <a:schemeClr val="tx1"/>
                </a:solidFill>
              </a:rPr>
              <a:t>Před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zahájením</a:t>
            </a:r>
            <a:r>
              <a:rPr lang="pl-PL" sz="1800" dirty="0">
                <a:solidFill>
                  <a:schemeClr val="tx1"/>
                </a:solidFill>
              </a:rPr>
              <a:t> projektu je </a:t>
            </a:r>
            <a:r>
              <a:rPr lang="pl-PL" sz="1800" dirty="0" err="1">
                <a:solidFill>
                  <a:schemeClr val="tx1"/>
                </a:solidFill>
              </a:rPr>
              <a:t>třeba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pečlivě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seznámit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studenty</a:t>
            </a:r>
            <a:r>
              <a:rPr lang="pl-PL" sz="1800" dirty="0">
                <a:solidFill>
                  <a:schemeClr val="tx1"/>
                </a:solidFill>
              </a:rPr>
              <a:t> s </a:t>
            </a:r>
            <a:r>
              <a:rPr lang="pl-PL" sz="1800" dirty="0" err="1">
                <a:solidFill>
                  <a:schemeClr val="tx1"/>
                </a:solidFill>
              </a:rPr>
              <a:t>obsahem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úkolů</a:t>
            </a:r>
            <a:r>
              <a:rPr lang="pl-PL" sz="1800" dirty="0">
                <a:solidFill>
                  <a:schemeClr val="tx1"/>
                </a:solidFill>
              </a:rPr>
              <a:t>, </a:t>
            </a:r>
            <a:r>
              <a:rPr lang="pl-PL" sz="1800" dirty="0" err="1">
                <a:solidFill>
                  <a:schemeClr val="tx1"/>
                </a:solidFill>
              </a:rPr>
              <a:t>přizpůsobujíc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způsob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komunikace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jejich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schopnostem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411480" indent="-342900">
              <a:buFont typeface="+mj-lt"/>
              <a:buAutoNum type="arabicPeriod"/>
            </a:pPr>
            <a:r>
              <a:rPr lang="pl-PL" sz="1800" dirty="0" err="1">
                <a:solidFill>
                  <a:schemeClr val="tx1"/>
                </a:solidFill>
              </a:rPr>
              <a:t>Studenty</a:t>
            </a:r>
            <a:r>
              <a:rPr lang="pl-PL" sz="1800" dirty="0">
                <a:solidFill>
                  <a:schemeClr val="tx1"/>
                </a:solidFill>
              </a:rPr>
              <a:t> je </a:t>
            </a:r>
            <a:r>
              <a:rPr lang="pl-PL" sz="1800" dirty="0" err="1">
                <a:solidFill>
                  <a:schemeClr val="tx1"/>
                </a:solidFill>
              </a:rPr>
              <a:t>třeba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seznámit</a:t>
            </a:r>
            <a:r>
              <a:rPr lang="pl-PL" sz="1800" dirty="0">
                <a:solidFill>
                  <a:schemeClr val="tx1"/>
                </a:solidFill>
              </a:rPr>
              <a:t> s </a:t>
            </a:r>
            <a:r>
              <a:rPr lang="pl-PL" sz="1800" dirty="0" err="1">
                <a:solidFill>
                  <a:schemeClr val="tx1"/>
                </a:solidFill>
              </a:rPr>
              <a:t>pravidly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bezpečného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používání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internetu</a:t>
            </a:r>
            <a:r>
              <a:rPr lang="pl-PL" sz="1800" dirty="0">
                <a:solidFill>
                  <a:schemeClr val="tx1"/>
                </a:solidFill>
              </a:rPr>
              <a:t>. </a:t>
            </a:r>
            <a:r>
              <a:rPr lang="pl-PL" sz="1800" dirty="0" err="1">
                <a:solidFill>
                  <a:schemeClr val="tx1"/>
                </a:solidFill>
              </a:rPr>
              <a:t>Učitel</a:t>
            </a:r>
            <a:r>
              <a:rPr lang="pl-PL" sz="1800" dirty="0">
                <a:solidFill>
                  <a:schemeClr val="tx1"/>
                </a:solidFill>
              </a:rPr>
              <a:t> by </a:t>
            </a:r>
            <a:r>
              <a:rPr lang="pl-PL" sz="1800" dirty="0" err="1">
                <a:solidFill>
                  <a:schemeClr val="tx1"/>
                </a:solidFill>
              </a:rPr>
              <a:t>měl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společně</a:t>
            </a:r>
            <a:r>
              <a:rPr lang="pl-PL" sz="1800" dirty="0">
                <a:solidFill>
                  <a:schemeClr val="tx1"/>
                </a:solidFill>
              </a:rPr>
              <a:t> s </a:t>
            </a:r>
            <a:r>
              <a:rPr lang="pl-PL" sz="1800" dirty="0" err="1">
                <a:solidFill>
                  <a:schemeClr val="tx1"/>
                </a:solidFill>
              </a:rPr>
              <a:t>žáky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prozkoumat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internetové</a:t>
            </a:r>
            <a:r>
              <a:rPr lang="pl-PL" sz="1800" dirty="0">
                <a:solidFill>
                  <a:schemeClr val="tx1"/>
                </a:solidFill>
              </a:rPr>
              <a:t> zdroje a </a:t>
            </a:r>
            <a:r>
              <a:rPr lang="pl-PL" sz="1800" dirty="0" err="1">
                <a:solidFill>
                  <a:schemeClr val="tx1"/>
                </a:solidFill>
              </a:rPr>
              <a:t>pomoci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jim</a:t>
            </a:r>
            <a:r>
              <a:rPr lang="pl-PL" sz="1800" dirty="0">
                <a:solidFill>
                  <a:schemeClr val="tx1"/>
                </a:solidFill>
              </a:rPr>
              <a:t> je </a:t>
            </a:r>
            <a:r>
              <a:rPr lang="pl-PL" sz="1800" dirty="0" err="1">
                <a:solidFill>
                  <a:schemeClr val="tx1"/>
                </a:solidFill>
              </a:rPr>
              <a:t>pochopit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411480" indent="-342900">
              <a:buFont typeface="+mj-lt"/>
              <a:buAutoNum type="arabicPeriod"/>
            </a:pPr>
            <a:r>
              <a:rPr lang="pl-PL" sz="1800" dirty="0" err="1">
                <a:solidFill>
                  <a:schemeClr val="tx1"/>
                </a:solidFill>
              </a:rPr>
              <a:t>Učitel</a:t>
            </a:r>
            <a:r>
              <a:rPr lang="pl-PL" sz="1800" dirty="0">
                <a:solidFill>
                  <a:schemeClr val="tx1"/>
                </a:solidFill>
              </a:rPr>
              <a:t> by </a:t>
            </a:r>
            <a:r>
              <a:rPr lang="pl-PL" sz="1800" dirty="0" err="1">
                <a:solidFill>
                  <a:schemeClr val="tx1"/>
                </a:solidFill>
              </a:rPr>
              <a:t>měl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připravit</a:t>
            </a:r>
            <a:r>
              <a:rPr lang="pl-PL" sz="1800" dirty="0">
                <a:solidFill>
                  <a:schemeClr val="tx1"/>
                </a:solidFill>
              </a:rPr>
              <a:t> listy s </a:t>
            </a:r>
            <a:r>
              <a:rPr lang="pl-PL" sz="1800" dirty="0" err="1">
                <a:solidFill>
                  <a:schemeClr val="tx1"/>
                </a:solidFill>
              </a:rPr>
              <a:t>tématy</a:t>
            </a:r>
            <a:r>
              <a:rPr lang="pl-PL" sz="1800" dirty="0">
                <a:solidFill>
                  <a:schemeClr val="tx1"/>
                </a:solidFill>
              </a:rPr>
              <a:t> k </a:t>
            </a:r>
            <a:r>
              <a:rPr lang="pl-PL" sz="1800" dirty="0" err="1">
                <a:solidFill>
                  <a:schemeClr val="tx1"/>
                </a:solidFill>
              </a:rPr>
              <a:t>zpracování</a:t>
            </a:r>
            <a:r>
              <a:rPr lang="pl-PL" sz="1800" dirty="0">
                <a:solidFill>
                  <a:schemeClr val="tx1"/>
                </a:solidFill>
              </a:rPr>
              <a:t> pro </a:t>
            </a:r>
            <a:r>
              <a:rPr lang="pl-PL" sz="1800" dirty="0" err="1">
                <a:solidFill>
                  <a:schemeClr val="tx1"/>
                </a:solidFill>
              </a:rPr>
              <a:t>každou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skupinu</a:t>
            </a:r>
            <a:r>
              <a:rPr lang="pl-PL" sz="1800" dirty="0">
                <a:solidFill>
                  <a:schemeClr val="tx1"/>
                </a:solidFill>
              </a:rPr>
              <a:t> a </a:t>
            </a:r>
            <a:r>
              <a:rPr lang="pl-PL" sz="1800" dirty="0" err="1">
                <a:solidFill>
                  <a:schemeClr val="tx1"/>
                </a:solidFill>
              </a:rPr>
              <a:t>pokyny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týkající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se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práce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411480" indent="-342900">
              <a:buFont typeface="+mj-lt"/>
              <a:buAutoNum type="arabicPeriod"/>
            </a:pPr>
            <a:r>
              <a:rPr lang="pl-PL" sz="1800" dirty="0" err="1">
                <a:solidFill>
                  <a:schemeClr val="tx1"/>
                </a:solidFill>
              </a:rPr>
              <a:t>Třídu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rozdělíme</a:t>
            </a:r>
            <a:r>
              <a:rPr lang="pl-PL" sz="1800" dirty="0">
                <a:solidFill>
                  <a:schemeClr val="tx1"/>
                </a:solidFill>
              </a:rPr>
              <a:t> do skupin tak, aby </a:t>
            </a:r>
            <a:r>
              <a:rPr lang="pl-PL" sz="1800" dirty="0" err="1">
                <a:solidFill>
                  <a:schemeClr val="tx1"/>
                </a:solidFill>
              </a:rPr>
              <a:t>práce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odpovídala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jejich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schopnostem</a:t>
            </a:r>
            <a:r>
              <a:rPr lang="pl-PL" sz="1800" dirty="0">
                <a:solidFill>
                  <a:schemeClr val="tx1"/>
                </a:solidFill>
              </a:rPr>
              <a:t>, aby </a:t>
            </a:r>
            <a:r>
              <a:rPr lang="pl-PL" sz="1800" dirty="0" err="1">
                <a:solidFill>
                  <a:schemeClr val="tx1"/>
                </a:solidFill>
              </a:rPr>
              <a:t>měl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každý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během</a:t>
            </a:r>
            <a:r>
              <a:rPr lang="pl-PL" sz="1800" dirty="0">
                <a:solidFill>
                  <a:schemeClr val="tx1"/>
                </a:solidFill>
              </a:rPr>
              <a:t> projektu </a:t>
            </a:r>
            <a:r>
              <a:rPr lang="pl-PL" sz="1800" dirty="0" err="1">
                <a:solidFill>
                  <a:schemeClr val="tx1"/>
                </a:solidFill>
              </a:rPr>
              <a:t>možnost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plně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se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realizovat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</a:p>
          <a:p>
            <a:pPr marL="411480" indent="-342900">
              <a:buFont typeface="+mj-lt"/>
              <a:buAutoNum type="arabicPeriod"/>
            </a:pPr>
            <a:r>
              <a:rPr lang="pl-PL" sz="1800" dirty="0">
                <a:solidFill>
                  <a:schemeClr val="tx1"/>
                </a:solidFill>
              </a:rPr>
              <a:t>Na projekt </a:t>
            </a:r>
            <a:r>
              <a:rPr lang="pl-PL" sz="1800" dirty="0" err="1">
                <a:solidFill>
                  <a:schemeClr val="tx1"/>
                </a:solidFill>
              </a:rPr>
              <a:t>můžeme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věnovat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tři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až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čtyři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hodiny</a:t>
            </a:r>
            <a:r>
              <a:rPr lang="pl-PL" sz="1800" dirty="0">
                <a:solidFill>
                  <a:schemeClr val="tx1"/>
                </a:solidFill>
              </a:rPr>
              <a:t> - v </a:t>
            </a:r>
            <a:r>
              <a:rPr lang="pl-PL" sz="1800" dirty="0" err="1">
                <a:solidFill>
                  <a:schemeClr val="tx1"/>
                </a:solidFill>
              </a:rPr>
              <a:t>závislosti</a:t>
            </a:r>
            <a:r>
              <a:rPr lang="pl-PL" sz="1800" dirty="0">
                <a:solidFill>
                  <a:schemeClr val="tx1"/>
                </a:solidFill>
              </a:rPr>
              <a:t> na </a:t>
            </a:r>
            <a:r>
              <a:rPr lang="pl-PL" sz="1800" dirty="0" err="1">
                <a:solidFill>
                  <a:schemeClr val="tx1"/>
                </a:solidFill>
              </a:rPr>
              <a:t>schopnostech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err="1">
                <a:solidFill>
                  <a:schemeClr val="tx1"/>
                </a:solidFill>
              </a:rPr>
              <a:t>studentů</a:t>
            </a:r>
            <a:r>
              <a:rPr lang="pl-PL" sz="1800" dirty="0">
                <a:solidFill>
                  <a:schemeClr val="tx1"/>
                </a:solidFill>
              </a:rPr>
              <a:t>.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241376D-C690-836E-94CB-AEBE2B80DD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6758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289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0009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84A744C8-1F43-BDD7-EED3-D31F88A617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0648"/>
            <a:ext cx="4716016" cy="989397"/>
          </a:xfrm>
          <a:prstGeom prst="rect">
            <a:avLst/>
          </a:prstGeom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E315362-0FEC-11CB-1457-2B856F9F9DDF}"/>
              </a:ext>
            </a:extLst>
          </p:cNvPr>
          <p:cNvSpPr txBox="1"/>
          <p:nvPr/>
        </p:nvSpPr>
        <p:spPr>
          <a:xfrm>
            <a:off x="467544" y="2059025"/>
            <a:ext cx="8208912" cy="1559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758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7" y="12373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OBSAH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3341" y="1477279"/>
            <a:ext cx="6777317" cy="3508977"/>
          </a:xfrm>
        </p:spPr>
        <p:txBody>
          <a:bodyPr/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Úvod</a:t>
            </a:r>
            <a:endParaRPr lang="pl-PL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Úkoly</a:t>
            </a:r>
            <a:endParaRPr lang="pl-PL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/>
              <a:t>Proces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/>
              <a:t>Zdroje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Hodnocení</a:t>
            </a:r>
            <a:endParaRPr lang="pl-PL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Závěr</a:t>
            </a:r>
            <a:endParaRPr lang="pl-PL" dirty="0"/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dirty="0" err="1"/>
              <a:t>Průvodce</a:t>
            </a:r>
            <a:r>
              <a:rPr lang="pl-PL" dirty="0"/>
              <a:t> pro </a:t>
            </a:r>
            <a:r>
              <a:rPr lang="pl-PL" dirty="0" err="1"/>
              <a:t>učitele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074AB99-C90B-CDB1-985C-F08B6CEB0B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12341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81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341567" cy="864096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131840" y="1052736"/>
            <a:ext cx="5554960" cy="5328592"/>
          </a:xfrm>
        </p:spPr>
        <p:txBody>
          <a:bodyPr>
            <a:normAutofit/>
          </a:bodyPr>
          <a:lstStyle/>
          <a:p>
            <a:endParaRPr lang="pl-PL" sz="3600" dirty="0"/>
          </a:p>
          <a:p>
            <a:pPr algn="ctr"/>
            <a:r>
              <a:rPr lang="pl-PL" sz="3200" dirty="0" err="1"/>
              <a:t>Představ</a:t>
            </a:r>
            <a:r>
              <a:rPr lang="pl-PL" sz="3200" dirty="0"/>
              <a:t> si, </a:t>
            </a:r>
            <a:r>
              <a:rPr lang="pl-PL" sz="3200" dirty="0" err="1"/>
              <a:t>že</a:t>
            </a:r>
            <a:r>
              <a:rPr lang="pl-PL" sz="3200" dirty="0"/>
              <a:t> </a:t>
            </a:r>
            <a:r>
              <a:rPr lang="pl-PL" sz="3200" dirty="0" err="1"/>
              <a:t>máš</a:t>
            </a:r>
            <a:r>
              <a:rPr lang="pl-PL" sz="3200" dirty="0"/>
              <a:t> </a:t>
            </a:r>
            <a:r>
              <a:rPr lang="pl-PL" sz="3200" dirty="0" err="1"/>
              <a:t>hlad</a:t>
            </a:r>
            <a:r>
              <a:rPr lang="pl-PL" sz="3200" dirty="0"/>
              <a:t>. Rychle </a:t>
            </a:r>
            <a:r>
              <a:rPr lang="pl-PL" sz="3200" dirty="0" err="1"/>
              <a:t>běžíš</a:t>
            </a:r>
            <a:r>
              <a:rPr lang="pl-PL" sz="3200" dirty="0"/>
              <a:t> k </a:t>
            </a:r>
            <a:r>
              <a:rPr lang="pl-PL" sz="3200" dirty="0" err="1"/>
              <a:t>ledničce</a:t>
            </a:r>
            <a:r>
              <a:rPr lang="pl-PL" sz="3200" dirty="0"/>
              <a:t>, </a:t>
            </a:r>
            <a:r>
              <a:rPr lang="pl-PL" sz="3200" dirty="0" err="1"/>
              <a:t>uděláš</a:t>
            </a:r>
            <a:r>
              <a:rPr lang="pl-PL" sz="3200" dirty="0"/>
              <a:t> si </a:t>
            </a:r>
            <a:r>
              <a:rPr lang="pl-PL" sz="3200" dirty="0" err="1"/>
              <a:t>sendvič</a:t>
            </a:r>
            <a:r>
              <a:rPr lang="pl-PL" sz="3200" dirty="0"/>
              <a:t> a s </a:t>
            </a:r>
            <a:r>
              <a:rPr lang="pl-PL" sz="3200" dirty="0" err="1"/>
              <a:t>chutí</a:t>
            </a:r>
            <a:r>
              <a:rPr lang="pl-PL" sz="3200" dirty="0"/>
              <a:t> ho </a:t>
            </a:r>
            <a:r>
              <a:rPr lang="pl-PL" sz="3200" dirty="0" err="1"/>
              <a:t>sníš</a:t>
            </a:r>
            <a:r>
              <a:rPr lang="pl-PL" sz="3200" dirty="0"/>
              <a:t>. </a:t>
            </a:r>
            <a:r>
              <a:rPr lang="pl-PL" sz="3200" dirty="0" err="1"/>
              <a:t>Už</a:t>
            </a:r>
            <a:r>
              <a:rPr lang="pl-PL" sz="3200" dirty="0"/>
              <a:t> </a:t>
            </a:r>
            <a:r>
              <a:rPr lang="pl-PL" sz="3200" dirty="0" err="1"/>
              <a:t>jsi</a:t>
            </a:r>
            <a:r>
              <a:rPr lang="pl-PL" sz="3200" dirty="0"/>
              <a:t> </a:t>
            </a:r>
            <a:r>
              <a:rPr lang="pl-PL" sz="3200" dirty="0" err="1"/>
              <a:t>spokojený</a:t>
            </a:r>
            <a:r>
              <a:rPr lang="pl-PL" sz="3200" dirty="0"/>
              <a:t> a to </a:t>
            </a:r>
            <a:r>
              <a:rPr lang="pl-PL" sz="3200" dirty="0" err="1"/>
              <a:t>tě</a:t>
            </a:r>
            <a:r>
              <a:rPr lang="pl-PL" sz="3200" dirty="0"/>
              <a:t> </a:t>
            </a:r>
            <a:r>
              <a:rPr lang="pl-PL" sz="3200" dirty="0" err="1"/>
              <a:t>zajímá</a:t>
            </a:r>
            <a:r>
              <a:rPr lang="pl-PL" sz="3200" dirty="0"/>
              <a:t>... STOP!</a:t>
            </a:r>
            <a:endParaRPr lang="pl-PL" sz="32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2659716" cy="3456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B3E77CEB-4EE5-5401-D470-D07E8A02A7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678" y="594928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390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32248" cy="2091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5736" y="86083"/>
            <a:ext cx="3856274" cy="961176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9517" y="1124744"/>
            <a:ext cx="5328592" cy="5366658"/>
          </a:xfrm>
        </p:spPr>
        <p:txBody>
          <a:bodyPr>
            <a:normAutofit/>
          </a:bodyPr>
          <a:lstStyle/>
          <a:p>
            <a:r>
              <a:rPr lang="pl-PL" dirty="0" err="1"/>
              <a:t>Víš</a:t>
            </a:r>
            <a:r>
              <a:rPr lang="pl-PL" dirty="0"/>
              <a:t>, k </a:t>
            </a:r>
            <a:r>
              <a:rPr lang="pl-PL" dirty="0" err="1"/>
              <a:t>čemu</a:t>
            </a:r>
            <a:r>
              <a:rPr lang="pl-PL" dirty="0"/>
              <a:t> </a:t>
            </a:r>
            <a:r>
              <a:rPr lang="pl-PL" dirty="0" err="1"/>
              <a:t>vlastně</a:t>
            </a:r>
            <a:r>
              <a:rPr lang="pl-PL" dirty="0"/>
              <a:t> JÍŠ?!</a:t>
            </a:r>
          </a:p>
          <a:p>
            <a:r>
              <a:rPr lang="pl-PL" dirty="0"/>
              <a:t>K </a:t>
            </a:r>
            <a:r>
              <a:rPr lang="pl-PL" dirty="0" err="1"/>
              <a:t>čemu</a:t>
            </a:r>
            <a:r>
              <a:rPr lang="pl-PL" dirty="0"/>
              <a:t> </a:t>
            </a:r>
            <a:r>
              <a:rPr lang="pl-PL" dirty="0" err="1"/>
              <a:t>skutečně</a:t>
            </a:r>
            <a:r>
              <a:rPr lang="pl-PL" dirty="0"/>
              <a:t> </a:t>
            </a:r>
            <a:r>
              <a:rPr lang="pl-PL" dirty="0" err="1"/>
              <a:t>slouží</a:t>
            </a:r>
            <a:r>
              <a:rPr lang="pl-PL" dirty="0"/>
              <a:t> </a:t>
            </a:r>
            <a:r>
              <a:rPr lang="pl-PL" dirty="0" err="1"/>
              <a:t>Tvůj</a:t>
            </a:r>
            <a:r>
              <a:rPr lang="pl-PL" dirty="0"/>
              <a:t> TRÁVICÍ SYSTÉM?</a:t>
            </a:r>
          </a:p>
          <a:p>
            <a:r>
              <a:rPr lang="pl-PL" dirty="0" err="1"/>
              <a:t>Jaká</a:t>
            </a:r>
            <a:r>
              <a:rPr lang="pl-PL" dirty="0"/>
              <a:t> je </a:t>
            </a:r>
            <a:r>
              <a:rPr lang="pl-PL" dirty="0" err="1"/>
              <a:t>cesta</a:t>
            </a:r>
            <a:r>
              <a:rPr lang="pl-PL" dirty="0"/>
              <a:t>, </a:t>
            </a:r>
            <a:r>
              <a:rPr lang="pl-PL" dirty="0" err="1"/>
              <a:t>kterou</a:t>
            </a:r>
            <a:r>
              <a:rPr lang="pl-PL" dirty="0"/>
              <a:t> </a:t>
            </a:r>
            <a:r>
              <a:rPr lang="pl-PL" dirty="0" err="1"/>
              <a:t>projde</a:t>
            </a:r>
            <a:r>
              <a:rPr lang="pl-PL" dirty="0"/>
              <a:t> </a:t>
            </a:r>
            <a:r>
              <a:rPr lang="pl-PL" dirty="0" err="1"/>
              <a:t>požírané</a:t>
            </a:r>
            <a:r>
              <a:rPr lang="pl-PL" dirty="0"/>
              <a:t> </a:t>
            </a:r>
            <a:r>
              <a:rPr lang="pl-PL" dirty="0" err="1"/>
              <a:t>jídlo</a:t>
            </a:r>
            <a:r>
              <a:rPr lang="pl-PL" dirty="0"/>
              <a:t>? Skrze </a:t>
            </a:r>
            <a:r>
              <a:rPr lang="pl-PL" dirty="0" err="1"/>
              <a:t>jaké</a:t>
            </a:r>
            <a:r>
              <a:rPr lang="pl-PL" dirty="0"/>
              <a:t> </a:t>
            </a:r>
            <a:r>
              <a:rPr lang="pl-PL" dirty="0" err="1"/>
              <a:t>orgány</a:t>
            </a:r>
            <a:r>
              <a:rPr lang="pl-PL" dirty="0"/>
              <a:t> </a:t>
            </a:r>
            <a:r>
              <a:rPr lang="pl-PL" dirty="0" err="1"/>
              <a:t>Tvého</a:t>
            </a:r>
            <a:r>
              <a:rPr lang="pl-PL" dirty="0"/>
              <a:t> </a:t>
            </a:r>
            <a:r>
              <a:rPr lang="pl-PL" dirty="0" err="1"/>
              <a:t>těla</a:t>
            </a:r>
            <a:r>
              <a:rPr lang="pl-PL" dirty="0"/>
              <a:t> </a:t>
            </a:r>
            <a:r>
              <a:rPr lang="pl-PL" dirty="0" err="1"/>
              <a:t>musí</a:t>
            </a:r>
            <a:r>
              <a:rPr lang="pl-PL" dirty="0"/>
              <a:t> </a:t>
            </a:r>
            <a:r>
              <a:rPr lang="pl-PL" dirty="0" err="1"/>
              <a:t>projít</a:t>
            </a:r>
            <a:r>
              <a:rPr lang="pl-PL" dirty="0"/>
              <a:t>?</a:t>
            </a:r>
          </a:p>
          <a:p>
            <a:r>
              <a:rPr lang="pl-PL" dirty="0"/>
              <a:t>Na </a:t>
            </a:r>
            <a:r>
              <a:rPr lang="pl-PL" dirty="0" err="1"/>
              <a:t>všechny</a:t>
            </a:r>
            <a:r>
              <a:rPr lang="pl-PL" dirty="0"/>
              <a:t> tyto </a:t>
            </a:r>
            <a:r>
              <a:rPr lang="pl-PL" dirty="0" err="1"/>
              <a:t>otázky</a:t>
            </a:r>
            <a:r>
              <a:rPr lang="pl-PL" dirty="0"/>
              <a:t> </a:t>
            </a:r>
            <a:r>
              <a:rPr lang="pl-PL" dirty="0" err="1"/>
              <a:t>najdeš</a:t>
            </a:r>
            <a:r>
              <a:rPr lang="pl-PL" dirty="0"/>
              <a:t> </a:t>
            </a:r>
            <a:r>
              <a:rPr lang="pl-PL" dirty="0" err="1"/>
              <a:t>odpověď</a:t>
            </a:r>
            <a:r>
              <a:rPr lang="pl-PL" dirty="0"/>
              <a:t> </a:t>
            </a:r>
            <a:r>
              <a:rPr lang="pl-PL" dirty="0" err="1"/>
              <a:t>díky</a:t>
            </a:r>
            <a:r>
              <a:rPr lang="pl-PL" dirty="0"/>
              <a:t> </a:t>
            </a:r>
            <a:r>
              <a:rPr lang="pl-PL" dirty="0" err="1"/>
              <a:t>spolupráci</a:t>
            </a:r>
            <a:r>
              <a:rPr lang="pl-PL" dirty="0"/>
              <a:t> s </a:t>
            </a:r>
            <a:r>
              <a:rPr lang="pl-PL" dirty="0" err="1"/>
              <a:t>kolegy</a:t>
            </a:r>
            <a:r>
              <a:rPr lang="pl-PL" dirty="0"/>
              <a:t> a </a:t>
            </a:r>
            <a:r>
              <a:rPr lang="pl-PL" dirty="0" err="1"/>
              <a:t>kamarády</a:t>
            </a:r>
            <a:r>
              <a:rPr lang="pl-PL" dirty="0"/>
              <a:t> a </a:t>
            </a:r>
            <a:r>
              <a:rPr lang="pl-PL" dirty="0" err="1"/>
              <a:t>samostatné</a:t>
            </a:r>
            <a:r>
              <a:rPr lang="pl-PL" dirty="0"/>
              <a:t> </a:t>
            </a:r>
            <a:r>
              <a:rPr lang="pl-PL" dirty="0" err="1"/>
              <a:t>práci</a:t>
            </a:r>
            <a:r>
              <a:rPr lang="pl-PL" dirty="0"/>
              <a:t> </a:t>
            </a:r>
            <a:r>
              <a:rPr lang="pl-PL" dirty="0" err="1"/>
              <a:t>spočívající</a:t>
            </a:r>
            <a:r>
              <a:rPr lang="pl-PL" dirty="0"/>
              <a:t> v </a:t>
            </a:r>
            <a:r>
              <a:rPr lang="pl-PL" dirty="0" err="1"/>
              <a:t>objevování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o </a:t>
            </a:r>
            <a:r>
              <a:rPr lang="pl-PL" dirty="0" err="1"/>
              <a:t>trávicím</a:t>
            </a:r>
            <a:r>
              <a:rPr lang="pl-PL" dirty="0"/>
              <a:t> </a:t>
            </a:r>
            <a:r>
              <a:rPr lang="pl-PL" dirty="0" err="1"/>
              <a:t>systému</a:t>
            </a:r>
            <a:r>
              <a:rPr lang="pl-PL" dirty="0"/>
              <a:t> </a:t>
            </a:r>
            <a:r>
              <a:rPr lang="pl-PL" dirty="0" err="1"/>
              <a:t>člověka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3BEC126-1B58-8A43-FC43-200B13F7B5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67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3703" y="207492"/>
            <a:ext cx="6736594" cy="889168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ÚKOL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1412776"/>
            <a:ext cx="7488832" cy="4680520"/>
          </a:xfrm>
        </p:spPr>
        <p:txBody>
          <a:bodyPr>
            <a:normAutofit fontScale="92500" lnSpcReduction="10000"/>
          </a:bodyPr>
          <a:lstStyle/>
          <a:p>
            <a:r>
              <a:rPr lang="pl-PL" sz="2800" dirty="0" err="1"/>
              <a:t>Vaším</a:t>
            </a:r>
            <a:r>
              <a:rPr lang="pl-PL" sz="2800" dirty="0"/>
              <a:t> </a:t>
            </a:r>
            <a:r>
              <a:rPr lang="pl-PL" sz="2800" dirty="0" err="1"/>
              <a:t>úkolem</a:t>
            </a:r>
            <a:r>
              <a:rPr lang="pl-PL" sz="2800" dirty="0"/>
              <a:t> je </a:t>
            </a:r>
            <a:r>
              <a:rPr lang="pl-PL" sz="2800" dirty="0" err="1"/>
              <a:t>vytvořit</a:t>
            </a:r>
            <a:r>
              <a:rPr lang="pl-PL" sz="2800" dirty="0"/>
              <a:t> album </a:t>
            </a:r>
            <a:r>
              <a:rPr lang="pl-PL" sz="2800" dirty="0" err="1"/>
              <a:t>ve</a:t>
            </a:r>
            <a:r>
              <a:rPr lang="pl-PL" sz="2800" dirty="0"/>
              <a:t> </a:t>
            </a:r>
            <a:r>
              <a:rPr lang="pl-PL" sz="2800" dirty="0" err="1"/>
              <a:t>formátu</a:t>
            </a:r>
            <a:r>
              <a:rPr lang="pl-PL" sz="2800" dirty="0"/>
              <a:t> A3 </a:t>
            </a:r>
            <a:r>
              <a:rPr lang="pl-PL" sz="2800" dirty="0" err="1"/>
              <a:t>obsahující</a:t>
            </a:r>
            <a:r>
              <a:rPr lang="pl-PL" sz="2800" dirty="0"/>
              <a:t> </a:t>
            </a:r>
            <a:r>
              <a:rPr lang="pl-PL" sz="2800" dirty="0" err="1"/>
              <a:t>informace</a:t>
            </a:r>
            <a:r>
              <a:rPr lang="pl-PL" sz="2800" dirty="0"/>
              <a:t> a fotografie </a:t>
            </a:r>
            <a:r>
              <a:rPr lang="pl-PL" sz="2800" dirty="0" err="1"/>
              <a:t>týkající</a:t>
            </a:r>
            <a:r>
              <a:rPr lang="pl-PL" sz="2800" dirty="0"/>
              <a:t> </a:t>
            </a:r>
            <a:r>
              <a:rPr lang="pl-PL" sz="2800" dirty="0" err="1"/>
              <a:t>se</a:t>
            </a:r>
            <a:r>
              <a:rPr lang="pl-PL" sz="2800" dirty="0"/>
              <a:t> </a:t>
            </a:r>
            <a:r>
              <a:rPr lang="pl-PL" sz="2800" dirty="0" err="1"/>
              <a:t>trávicího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 a </a:t>
            </a:r>
            <a:r>
              <a:rPr lang="pl-PL" sz="2800" dirty="0" err="1"/>
              <a:t>jeho</a:t>
            </a:r>
            <a:r>
              <a:rPr lang="pl-PL" sz="2800" dirty="0"/>
              <a:t> </a:t>
            </a:r>
            <a:r>
              <a:rPr lang="pl-PL" sz="2800" dirty="0" err="1"/>
              <a:t>onemocnění</a:t>
            </a:r>
            <a:r>
              <a:rPr lang="pl-PL" sz="2800" dirty="0"/>
              <a:t>, a </a:t>
            </a:r>
            <a:r>
              <a:rPr lang="pl-PL" sz="2800" dirty="0" err="1"/>
              <a:t>poté</a:t>
            </a:r>
            <a:r>
              <a:rPr lang="pl-PL" sz="2800" dirty="0"/>
              <a:t> jej </a:t>
            </a:r>
            <a:r>
              <a:rPr lang="pl-PL" sz="2800" dirty="0" err="1"/>
              <a:t>prezentovat</a:t>
            </a:r>
            <a:r>
              <a:rPr lang="pl-PL" sz="2800" dirty="0"/>
              <a:t> </a:t>
            </a:r>
            <a:r>
              <a:rPr lang="pl-PL" sz="2800" dirty="0" err="1"/>
              <a:t>před</a:t>
            </a:r>
            <a:r>
              <a:rPr lang="pl-PL" sz="2800" dirty="0"/>
              <a:t> </a:t>
            </a:r>
            <a:r>
              <a:rPr lang="pl-PL" sz="2800" dirty="0" err="1"/>
              <a:t>celou</a:t>
            </a:r>
            <a:r>
              <a:rPr lang="pl-PL" sz="2800" dirty="0"/>
              <a:t> </a:t>
            </a:r>
            <a:r>
              <a:rPr lang="pl-PL" sz="2800" dirty="0" err="1"/>
              <a:t>třídou</a:t>
            </a:r>
            <a:r>
              <a:rPr lang="pl-PL" sz="2800" dirty="0"/>
              <a:t>. </a:t>
            </a:r>
            <a:r>
              <a:rPr lang="pl-PL" sz="2800" dirty="0" err="1"/>
              <a:t>Navíc</a:t>
            </a:r>
            <a:r>
              <a:rPr lang="pl-PL" sz="2800" dirty="0"/>
              <a:t> </a:t>
            </a:r>
            <a:r>
              <a:rPr lang="pl-PL" sz="2800" dirty="0" err="1"/>
              <a:t>společně</a:t>
            </a:r>
            <a:r>
              <a:rPr lang="pl-PL" sz="2800" dirty="0"/>
              <a:t> </a:t>
            </a:r>
            <a:r>
              <a:rPr lang="pl-PL" sz="2800" dirty="0" err="1"/>
              <a:t>vytvoříte</a:t>
            </a:r>
            <a:r>
              <a:rPr lang="pl-PL" sz="2800" dirty="0"/>
              <a:t> </a:t>
            </a:r>
            <a:r>
              <a:rPr lang="pl-PL" sz="2800" dirty="0" err="1"/>
              <a:t>schéma</a:t>
            </a:r>
            <a:r>
              <a:rPr lang="pl-PL" sz="2800" dirty="0"/>
              <a:t> </a:t>
            </a:r>
            <a:r>
              <a:rPr lang="pl-PL" sz="2800" dirty="0" err="1"/>
              <a:t>stavby</a:t>
            </a:r>
            <a:r>
              <a:rPr lang="pl-PL" sz="2800" dirty="0"/>
              <a:t> </a:t>
            </a:r>
            <a:r>
              <a:rPr lang="pl-PL" sz="2800" dirty="0" err="1"/>
              <a:t>trávicího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, </a:t>
            </a:r>
            <a:r>
              <a:rPr lang="pl-PL" sz="2800" dirty="0" err="1"/>
              <a:t>které</a:t>
            </a:r>
            <a:r>
              <a:rPr lang="pl-PL" sz="2800" dirty="0"/>
              <a:t> </a:t>
            </a:r>
            <a:r>
              <a:rPr lang="pl-PL" sz="2800" dirty="0" err="1"/>
              <a:t>umístíte</a:t>
            </a:r>
            <a:r>
              <a:rPr lang="pl-PL" sz="2800" dirty="0"/>
              <a:t> na </a:t>
            </a:r>
            <a:r>
              <a:rPr lang="pl-PL" sz="2800" dirty="0" err="1"/>
              <a:t>konci</a:t>
            </a:r>
            <a:r>
              <a:rPr lang="pl-PL" sz="2800" dirty="0"/>
              <a:t> alba. Na </a:t>
            </a:r>
            <a:r>
              <a:rPr lang="pl-PL" sz="2800" dirty="0" err="1"/>
              <a:t>splnění</a:t>
            </a:r>
            <a:r>
              <a:rPr lang="pl-PL" sz="2800" dirty="0"/>
              <a:t> </a:t>
            </a:r>
            <a:r>
              <a:rPr lang="pl-PL" sz="2800" dirty="0" err="1"/>
              <a:t>úkolu</a:t>
            </a:r>
            <a:r>
              <a:rPr lang="pl-PL" sz="2800" dirty="0"/>
              <a:t> </a:t>
            </a:r>
            <a:r>
              <a:rPr lang="pl-PL" sz="2800" dirty="0" err="1"/>
              <a:t>máte</a:t>
            </a:r>
            <a:r>
              <a:rPr lang="pl-PL" sz="2800" dirty="0"/>
              <a:t> 3 </a:t>
            </a:r>
            <a:r>
              <a:rPr lang="pl-PL" sz="2800" dirty="0" err="1"/>
              <a:t>týdny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Každá</a:t>
            </a:r>
            <a:r>
              <a:rPr lang="pl-PL" sz="2800" dirty="0"/>
              <a:t> skupina by </a:t>
            </a:r>
            <a:r>
              <a:rPr lang="pl-PL" sz="2800" dirty="0" err="1"/>
              <a:t>měla</a:t>
            </a:r>
            <a:r>
              <a:rPr lang="pl-PL" sz="2800" dirty="0"/>
              <a:t> </a:t>
            </a:r>
            <a:r>
              <a:rPr lang="pl-PL" sz="2800" dirty="0" err="1"/>
              <a:t>ve</a:t>
            </a:r>
            <a:r>
              <a:rPr lang="pl-PL" sz="2800" dirty="0"/>
              <a:t> </a:t>
            </a:r>
            <a:r>
              <a:rPr lang="pl-PL" sz="2800" dirty="0" err="1"/>
              <a:t>své</a:t>
            </a:r>
            <a:r>
              <a:rPr lang="pl-PL" sz="2800" dirty="0"/>
              <a:t> </a:t>
            </a:r>
            <a:r>
              <a:rPr lang="pl-PL" sz="2800" dirty="0" err="1"/>
              <a:t>práci</a:t>
            </a:r>
            <a:r>
              <a:rPr lang="pl-PL" sz="2800" dirty="0"/>
              <a:t> </a:t>
            </a:r>
            <a:r>
              <a:rPr lang="pl-PL" sz="2800" dirty="0" err="1"/>
              <a:t>uvést</a:t>
            </a:r>
            <a:r>
              <a:rPr lang="pl-PL" sz="2800" dirty="0"/>
              <a:t> </a:t>
            </a:r>
            <a:r>
              <a:rPr lang="pl-PL" sz="2800" dirty="0" err="1"/>
              <a:t>informace</a:t>
            </a:r>
            <a:r>
              <a:rPr lang="pl-PL" sz="2800" dirty="0"/>
              <a:t> o </a:t>
            </a:r>
            <a:r>
              <a:rPr lang="pl-PL" sz="2800" dirty="0" err="1"/>
              <a:t>funkci</a:t>
            </a:r>
            <a:r>
              <a:rPr lang="pl-PL" sz="2800" dirty="0"/>
              <a:t>, </a:t>
            </a:r>
            <a:r>
              <a:rPr lang="pl-PL" sz="2800" dirty="0" err="1"/>
              <a:t>umístění</a:t>
            </a:r>
            <a:r>
              <a:rPr lang="pl-PL" sz="2800" dirty="0"/>
              <a:t>, </a:t>
            </a:r>
            <a:r>
              <a:rPr lang="pl-PL" sz="2800" dirty="0" err="1"/>
              <a:t>stavbě</a:t>
            </a:r>
            <a:r>
              <a:rPr lang="pl-PL" sz="2800" dirty="0"/>
              <a:t>, </a:t>
            </a:r>
            <a:r>
              <a:rPr lang="pl-PL" sz="2800" dirty="0" err="1"/>
              <a:t>velikosti</a:t>
            </a:r>
            <a:r>
              <a:rPr lang="pl-PL" sz="2800" dirty="0"/>
              <a:t> a </a:t>
            </a:r>
            <a:r>
              <a:rPr lang="pl-PL" sz="2800" dirty="0" err="1"/>
              <a:t>chorobách</a:t>
            </a:r>
            <a:r>
              <a:rPr lang="pl-PL" sz="2800" dirty="0"/>
              <a:t> </a:t>
            </a:r>
            <a:r>
              <a:rPr lang="pl-PL" sz="2800" dirty="0" err="1"/>
              <a:t>daného</a:t>
            </a:r>
            <a:r>
              <a:rPr lang="pl-PL" sz="2800" dirty="0"/>
              <a:t> </a:t>
            </a:r>
            <a:r>
              <a:rPr lang="pl-PL" sz="2800" dirty="0" err="1"/>
              <a:t>prvku</a:t>
            </a:r>
            <a:r>
              <a:rPr lang="pl-PL" sz="2800" dirty="0"/>
              <a:t> </a:t>
            </a:r>
            <a:r>
              <a:rPr lang="pl-PL" sz="2800" dirty="0" err="1"/>
              <a:t>trávicího</a:t>
            </a:r>
            <a:r>
              <a:rPr lang="pl-PL" sz="2800" dirty="0"/>
              <a:t> </a:t>
            </a:r>
            <a:r>
              <a:rPr lang="pl-PL" sz="2800" dirty="0" err="1"/>
              <a:t>systému</a:t>
            </a:r>
            <a:r>
              <a:rPr lang="pl-PL" sz="28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4E6A4B3-BED5-0CFB-BAD7-F7FE6B66B5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28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5591" y="-24340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1000"/>
                    </a14:imgEffect>
                    <a14:imgEffect>
                      <a14:brightnessContrast bright="79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168" y="2348880"/>
            <a:ext cx="2162713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24744"/>
            <a:ext cx="8136904" cy="5040560"/>
          </a:xfrm>
        </p:spPr>
        <p:txBody>
          <a:bodyPr>
            <a:normAutofit lnSpcReduction="10000"/>
          </a:bodyPr>
          <a:lstStyle/>
          <a:p>
            <a:pPr lvl="0"/>
            <a:r>
              <a:rPr lang="pl-PL" dirty="0" err="1"/>
              <a:t>Rozdělíte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do 3 skupin. </a:t>
            </a: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mít</a:t>
            </a:r>
            <a:r>
              <a:rPr lang="pl-PL" dirty="0"/>
              <a:t> za </a:t>
            </a:r>
            <a:r>
              <a:rPr lang="pl-PL" dirty="0" err="1"/>
              <a:t>úkol</a:t>
            </a:r>
            <a:r>
              <a:rPr lang="pl-PL" dirty="0"/>
              <a:t> </a:t>
            </a:r>
            <a:r>
              <a:rPr lang="pl-PL" dirty="0" err="1"/>
              <a:t>vytvořit</a:t>
            </a:r>
            <a:r>
              <a:rPr lang="pl-PL" dirty="0"/>
              <a:t> </a:t>
            </a:r>
            <a:r>
              <a:rPr lang="pl-PL" dirty="0" err="1"/>
              <a:t>soubor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</a:t>
            </a:r>
            <a:r>
              <a:rPr lang="pl-PL" dirty="0" err="1"/>
              <a:t>souvisejících</a:t>
            </a:r>
            <a:r>
              <a:rPr lang="pl-PL" dirty="0"/>
              <a:t> s </a:t>
            </a:r>
            <a:r>
              <a:rPr lang="pl-PL" dirty="0" err="1"/>
              <a:t>tématem</a:t>
            </a:r>
            <a:r>
              <a:rPr lang="pl-PL" dirty="0"/>
              <a:t> </a:t>
            </a:r>
            <a:r>
              <a:rPr lang="pl-PL" dirty="0" err="1"/>
              <a:t>tohoto</a:t>
            </a:r>
            <a:r>
              <a:rPr lang="pl-PL" dirty="0"/>
              <a:t> projektu.</a:t>
            </a:r>
          </a:p>
          <a:p>
            <a:pPr marL="68580" lvl="0" indent="0">
              <a:buNone/>
            </a:pPr>
            <a:r>
              <a:rPr lang="pl-PL" b="1" dirty="0"/>
              <a:t>SKUPINA A:</a:t>
            </a:r>
          </a:p>
          <a:p>
            <a:pPr lvl="0"/>
            <a:r>
              <a:rPr lang="pl-PL" dirty="0" err="1"/>
              <a:t>Ústní</a:t>
            </a:r>
            <a:r>
              <a:rPr lang="pl-PL" dirty="0"/>
              <a:t> </a:t>
            </a:r>
            <a:r>
              <a:rPr lang="pl-PL" dirty="0" err="1"/>
              <a:t>dutina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ústní</a:t>
            </a:r>
            <a:r>
              <a:rPr lang="pl-PL" dirty="0"/>
              <a:t> </a:t>
            </a:r>
            <a:r>
              <a:rPr lang="pl-PL" dirty="0" err="1"/>
              <a:t>dutiny</a:t>
            </a:r>
            <a:endParaRPr lang="pl-PL" dirty="0"/>
          </a:p>
          <a:p>
            <a:pPr lvl="0"/>
            <a:r>
              <a:rPr lang="pl-PL" dirty="0" err="1"/>
              <a:t>Hrdlo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hrdla</a:t>
            </a:r>
            <a:endParaRPr lang="pl-PL" dirty="0"/>
          </a:p>
          <a:p>
            <a:pPr marL="68580" lvl="0" indent="0">
              <a:buNone/>
            </a:pPr>
            <a:r>
              <a:rPr lang="pl-PL" b="1" dirty="0"/>
              <a:t>SKUPINA B:</a:t>
            </a:r>
          </a:p>
          <a:p>
            <a:pPr lvl="0"/>
            <a:r>
              <a:rPr lang="pl-PL" dirty="0" err="1"/>
              <a:t>Jícen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jícnu</a:t>
            </a:r>
            <a:endParaRPr lang="pl-PL" dirty="0"/>
          </a:p>
          <a:p>
            <a:pPr lvl="0"/>
            <a:r>
              <a:rPr lang="pl-PL" dirty="0" err="1"/>
              <a:t>Žaludek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žaludku</a:t>
            </a:r>
            <a:endParaRPr lang="pl-PL" dirty="0"/>
          </a:p>
          <a:p>
            <a:pPr marL="68580" lvl="0" indent="0">
              <a:buNone/>
            </a:pPr>
            <a:r>
              <a:rPr lang="pl-PL" b="1" dirty="0"/>
              <a:t>SKUPINA C:</a:t>
            </a:r>
          </a:p>
          <a:p>
            <a:pPr lvl="0"/>
            <a:r>
              <a:rPr lang="pl-PL" dirty="0" err="1"/>
              <a:t>Tenké</a:t>
            </a:r>
            <a:r>
              <a:rPr lang="pl-PL" dirty="0"/>
              <a:t> </a:t>
            </a:r>
            <a:r>
              <a:rPr lang="pl-PL" dirty="0" err="1"/>
              <a:t>střevo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tenkého</a:t>
            </a:r>
            <a:r>
              <a:rPr lang="pl-PL" dirty="0"/>
              <a:t> </a:t>
            </a:r>
            <a:r>
              <a:rPr lang="pl-PL" dirty="0" err="1"/>
              <a:t>střeva</a:t>
            </a:r>
            <a:endParaRPr lang="pl-PL" dirty="0"/>
          </a:p>
          <a:p>
            <a:pPr lvl="0"/>
            <a:r>
              <a:rPr lang="pl-PL" dirty="0" err="1"/>
              <a:t>Tlusté</a:t>
            </a:r>
            <a:r>
              <a:rPr lang="pl-PL" dirty="0"/>
              <a:t> </a:t>
            </a:r>
            <a:r>
              <a:rPr lang="pl-PL" dirty="0" err="1"/>
              <a:t>střevo</a:t>
            </a:r>
            <a:r>
              <a:rPr lang="pl-PL" dirty="0"/>
              <a:t> a </a:t>
            </a:r>
            <a:r>
              <a:rPr lang="pl-PL" dirty="0" err="1"/>
              <a:t>nemoci</a:t>
            </a:r>
            <a:r>
              <a:rPr lang="pl-PL" dirty="0"/>
              <a:t> </a:t>
            </a:r>
            <a:r>
              <a:rPr lang="pl-PL" dirty="0" err="1"/>
              <a:t>tlustého</a:t>
            </a:r>
            <a:r>
              <a:rPr lang="pl-PL" dirty="0"/>
              <a:t> </a:t>
            </a:r>
            <a:r>
              <a:rPr lang="pl-PL" dirty="0" err="1"/>
              <a:t>střeva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B608E7E-0832-2FFF-183B-1A8572E4AC2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426" y="610272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310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51720" y="-207314"/>
            <a:ext cx="4176464" cy="1224136"/>
          </a:xfrm>
        </p:spPr>
        <p:txBody>
          <a:bodyPr>
            <a:norm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PROCES</a:t>
            </a:r>
            <a:endParaRPr lang="pl-P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saturation sat="0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17939"/>
            <a:ext cx="165618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96752"/>
            <a:ext cx="7632848" cy="5472608"/>
          </a:xfrm>
        </p:spPr>
        <p:txBody>
          <a:bodyPr>
            <a:normAutofit/>
          </a:bodyPr>
          <a:lstStyle/>
          <a:p>
            <a:r>
              <a:rPr lang="pl-PL" sz="2000" dirty="0" err="1"/>
              <a:t>Získané</a:t>
            </a:r>
            <a:r>
              <a:rPr lang="pl-PL" sz="2000" dirty="0"/>
              <a:t> </a:t>
            </a:r>
            <a:r>
              <a:rPr lang="pl-PL" sz="2000" dirty="0" err="1"/>
              <a:t>informace</a:t>
            </a:r>
            <a:r>
              <a:rPr lang="pl-PL" sz="2000" dirty="0"/>
              <a:t>, </a:t>
            </a:r>
            <a:r>
              <a:rPr lang="pl-PL" sz="2000" dirty="0" err="1"/>
              <a:t>údaje</a:t>
            </a:r>
            <a:r>
              <a:rPr lang="pl-PL" sz="2000" dirty="0"/>
              <a:t>, </a:t>
            </a:r>
            <a:r>
              <a:rPr lang="pl-PL" sz="2000" dirty="0" err="1"/>
              <a:t>kresby</a:t>
            </a:r>
            <a:r>
              <a:rPr lang="pl-PL" sz="2000" dirty="0"/>
              <a:t> a fotografie </a:t>
            </a:r>
            <a:r>
              <a:rPr lang="pl-PL" sz="2000" dirty="0" err="1"/>
              <a:t>připravte</a:t>
            </a:r>
            <a:r>
              <a:rPr lang="pl-PL" sz="2000" dirty="0"/>
              <a:t> na </a:t>
            </a:r>
            <a:r>
              <a:rPr lang="pl-PL" sz="2000" dirty="0" err="1"/>
              <a:t>listech</a:t>
            </a:r>
            <a:r>
              <a:rPr lang="pl-PL" sz="2000" dirty="0"/>
              <a:t> </a:t>
            </a:r>
            <a:r>
              <a:rPr lang="pl-PL" sz="2000" dirty="0" err="1"/>
              <a:t>ve</a:t>
            </a:r>
            <a:r>
              <a:rPr lang="pl-PL" sz="2000" dirty="0"/>
              <a:t> </a:t>
            </a:r>
            <a:r>
              <a:rPr lang="pl-PL" sz="2000" dirty="0" err="1"/>
              <a:t>formátu</a:t>
            </a:r>
            <a:r>
              <a:rPr lang="pl-PL" sz="2000" dirty="0"/>
              <a:t> A3.</a:t>
            </a:r>
          </a:p>
          <a:p>
            <a:r>
              <a:rPr lang="pl-PL" sz="2000" dirty="0"/>
              <a:t>Na </a:t>
            </a:r>
            <a:r>
              <a:rPr lang="pl-PL" sz="2000" dirty="0" err="1"/>
              <a:t>přípravu</a:t>
            </a:r>
            <a:r>
              <a:rPr lang="pl-PL" sz="2000" dirty="0"/>
              <a:t> </a:t>
            </a:r>
            <a:r>
              <a:rPr lang="pl-PL" sz="2000" dirty="0" err="1"/>
              <a:t>listů</a:t>
            </a:r>
            <a:r>
              <a:rPr lang="pl-PL" sz="2000" dirty="0"/>
              <a:t> do alba </a:t>
            </a:r>
            <a:r>
              <a:rPr lang="pl-PL" sz="2000" dirty="0" err="1"/>
              <a:t>budete</a:t>
            </a:r>
            <a:r>
              <a:rPr lang="pl-PL" sz="2000" dirty="0"/>
              <a:t> </a:t>
            </a:r>
            <a:r>
              <a:rPr lang="pl-PL" sz="2000" dirty="0" err="1"/>
              <a:t>mít</a:t>
            </a:r>
            <a:r>
              <a:rPr lang="pl-PL" sz="2000" dirty="0"/>
              <a:t> </a:t>
            </a:r>
            <a:r>
              <a:rPr lang="pl-PL" sz="2000" dirty="0" err="1"/>
              <a:t>týden</a:t>
            </a:r>
            <a:r>
              <a:rPr lang="pl-PL" sz="2000" dirty="0"/>
              <a:t> - </a:t>
            </a:r>
            <a:r>
              <a:rPr lang="pl-PL" sz="2000" dirty="0" err="1"/>
              <a:t>hotové</a:t>
            </a:r>
            <a:r>
              <a:rPr lang="pl-PL" sz="2000" dirty="0"/>
              <a:t> listy </a:t>
            </a:r>
            <a:r>
              <a:rPr lang="pl-PL" sz="2000" dirty="0" err="1"/>
              <a:t>přineste</a:t>
            </a:r>
            <a:r>
              <a:rPr lang="pl-PL" sz="2000" dirty="0"/>
              <a:t> na </a:t>
            </a:r>
            <a:r>
              <a:rPr lang="pl-PL" sz="2000" dirty="0" err="1"/>
              <a:t>další</a:t>
            </a:r>
            <a:r>
              <a:rPr lang="pl-PL" sz="2000" dirty="0"/>
              <a:t> </a:t>
            </a:r>
            <a:r>
              <a:rPr lang="pl-PL" sz="2000" dirty="0" err="1"/>
              <a:t>výuku</a:t>
            </a:r>
            <a:r>
              <a:rPr lang="pl-PL" sz="2000" dirty="0"/>
              <a:t> biologie. </a:t>
            </a:r>
          </a:p>
          <a:p>
            <a:r>
              <a:rPr lang="pl-PL" sz="2000" dirty="0"/>
              <a:t>Ze </a:t>
            </a:r>
            <a:r>
              <a:rPr lang="pl-PL" sz="2000" dirty="0" err="1"/>
              <a:t>společně</a:t>
            </a:r>
            <a:r>
              <a:rPr lang="pl-PL" sz="2000" dirty="0"/>
              <a:t> </a:t>
            </a:r>
            <a:r>
              <a:rPr lang="pl-PL" sz="2000" dirty="0" err="1"/>
              <a:t>připravených</a:t>
            </a:r>
            <a:r>
              <a:rPr lang="pl-PL" sz="2000" dirty="0"/>
              <a:t> </a:t>
            </a:r>
            <a:r>
              <a:rPr lang="pl-PL" sz="2000" dirty="0" err="1"/>
              <a:t>listů</a:t>
            </a:r>
            <a:r>
              <a:rPr lang="pl-PL" sz="2000" dirty="0"/>
              <a:t> </a:t>
            </a:r>
            <a:r>
              <a:rPr lang="pl-PL" sz="2000" dirty="0" err="1"/>
              <a:t>vytvoříte</a:t>
            </a:r>
            <a:r>
              <a:rPr lang="pl-PL" sz="2000" dirty="0"/>
              <a:t> jedno </a:t>
            </a:r>
            <a:r>
              <a:rPr lang="pl-PL" sz="2000" dirty="0" err="1"/>
              <a:t>společné</a:t>
            </a:r>
            <a:r>
              <a:rPr lang="pl-PL" sz="2000" dirty="0"/>
              <a:t> album </a:t>
            </a:r>
            <a:r>
              <a:rPr lang="pl-PL" sz="2000" dirty="0" err="1"/>
              <a:t>týkající</a:t>
            </a:r>
            <a:r>
              <a:rPr lang="pl-PL" sz="2000" dirty="0"/>
              <a:t> </a:t>
            </a:r>
            <a:r>
              <a:rPr lang="pl-PL" sz="2000" dirty="0" err="1"/>
              <a:t>se</a:t>
            </a:r>
            <a:r>
              <a:rPr lang="pl-PL" sz="2000" dirty="0"/>
              <a:t> </a:t>
            </a:r>
            <a:r>
              <a:rPr lang="pl-PL" sz="2000" dirty="0" err="1"/>
              <a:t>trávicího</a:t>
            </a:r>
            <a:r>
              <a:rPr lang="pl-PL" sz="2000" dirty="0"/>
              <a:t> </a:t>
            </a:r>
            <a:r>
              <a:rPr lang="pl-PL" sz="2000" dirty="0" err="1"/>
              <a:t>systému</a:t>
            </a:r>
            <a:r>
              <a:rPr lang="pl-PL" sz="2000" dirty="0"/>
              <a:t> </a:t>
            </a:r>
            <a:r>
              <a:rPr lang="pl-PL" sz="2000" dirty="0" err="1"/>
              <a:t>člověka</a:t>
            </a:r>
            <a:r>
              <a:rPr lang="pl-PL" sz="2000" dirty="0"/>
              <a:t>.</a:t>
            </a:r>
          </a:p>
          <a:p>
            <a:r>
              <a:rPr lang="pl-PL" sz="2000" dirty="0"/>
              <a:t> Na </a:t>
            </a:r>
            <a:r>
              <a:rPr lang="pl-PL" sz="2000" dirty="0" err="1"/>
              <a:t>základě</a:t>
            </a:r>
            <a:r>
              <a:rPr lang="pl-PL" sz="2000" dirty="0"/>
              <a:t> </a:t>
            </a:r>
            <a:r>
              <a:rPr lang="pl-PL" sz="2000" dirty="0" err="1"/>
              <a:t>informací</a:t>
            </a:r>
            <a:r>
              <a:rPr lang="pl-PL" sz="2000" dirty="0"/>
              <a:t> </a:t>
            </a:r>
            <a:r>
              <a:rPr lang="pl-PL" sz="2000" dirty="0" err="1"/>
              <a:t>získaných</a:t>
            </a:r>
            <a:r>
              <a:rPr lang="pl-PL" sz="2000" dirty="0"/>
              <a:t> </a:t>
            </a:r>
            <a:r>
              <a:rPr lang="pl-PL" sz="2000" dirty="0" err="1"/>
              <a:t>během</a:t>
            </a:r>
            <a:r>
              <a:rPr lang="pl-PL" sz="2000" dirty="0"/>
              <a:t> </a:t>
            </a:r>
            <a:r>
              <a:rPr lang="pl-PL" sz="2000" dirty="0" err="1"/>
              <a:t>přípravy</a:t>
            </a:r>
            <a:r>
              <a:rPr lang="pl-PL" sz="2000" dirty="0"/>
              <a:t> alba </a:t>
            </a:r>
            <a:r>
              <a:rPr lang="pl-PL" sz="2000" dirty="0" err="1"/>
              <a:t>společně</a:t>
            </a:r>
            <a:r>
              <a:rPr lang="pl-PL" sz="2000" dirty="0"/>
              <a:t> </a:t>
            </a:r>
            <a:r>
              <a:rPr lang="pl-PL" sz="2000" dirty="0" err="1"/>
              <a:t>vytvoříte</a:t>
            </a:r>
            <a:r>
              <a:rPr lang="pl-PL" sz="2000" dirty="0"/>
              <a:t> </a:t>
            </a:r>
            <a:r>
              <a:rPr lang="pl-PL" sz="2000" dirty="0" err="1"/>
              <a:t>poslední</a:t>
            </a:r>
            <a:r>
              <a:rPr lang="pl-PL" sz="2000" dirty="0"/>
              <a:t> </a:t>
            </a:r>
            <a:r>
              <a:rPr lang="pl-PL" sz="2000" dirty="0" err="1"/>
              <a:t>stránku</a:t>
            </a:r>
            <a:r>
              <a:rPr lang="pl-PL" sz="2000" dirty="0"/>
              <a:t> alba, na </a:t>
            </a:r>
            <a:r>
              <a:rPr lang="pl-PL" sz="2000" dirty="0" err="1"/>
              <a:t>které</a:t>
            </a:r>
            <a:r>
              <a:rPr lang="pl-PL" sz="2000" dirty="0"/>
              <a:t> </a:t>
            </a:r>
            <a:r>
              <a:rPr lang="pl-PL" sz="2000" dirty="0" err="1"/>
              <a:t>bude</a:t>
            </a:r>
            <a:r>
              <a:rPr lang="pl-PL" sz="2000" dirty="0"/>
              <a:t> model </a:t>
            </a:r>
            <a:r>
              <a:rPr lang="pl-PL" sz="2000" dirty="0" err="1"/>
              <a:t>trávicího</a:t>
            </a:r>
            <a:r>
              <a:rPr lang="pl-PL" sz="2000" dirty="0"/>
              <a:t> </a:t>
            </a:r>
            <a:r>
              <a:rPr lang="pl-PL" sz="2000" dirty="0" err="1"/>
              <a:t>systému</a:t>
            </a:r>
            <a:r>
              <a:rPr lang="pl-PL" sz="2000" dirty="0"/>
              <a:t>. </a:t>
            </a:r>
          </a:p>
          <a:p>
            <a:r>
              <a:rPr lang="pl-PL" sz="2000" dirty="0" err="1"/>
              <a:t>Způsob</a:t>
            </a:r>
            <a:r>
              <a:rPr lang="pl-PL" sz="2000" dirty="0"/>
              <a:t> </a:t>
            </a:r>
            <a:r>
              <a:rPr lang="pl-PL" sz="2000" dirty="0" err="1"/>
              <a:t>provedení</a:t>
            </a:r>
            <a:r>
              <a:rPr lang="pl-PL" sz="2000" dirty="0"/>
              <a:t> </a:t>
            </a:r>
            <a:r>
              <a:rPr lang="pl-PL" sz="2000" dirty="0" err="1"/>
              <a:t>závisí</a:t>
            </a:r>
            <a:r>
              <a:rPr lang="pl-PL" sz="2000" dirty="0"/>
              <a:t> na </a:t>
            </a:r>
            <a:r>
              <a:rPr lang="pl-PL" sz="2000" dirty="0" err="1"/>
              <a:t>vás</a:t>
            </a:r>
            <a:r>
              <a:rPr lang="pl-PL" sz="2000" dirty="0"/>
              <a:t> (</a:t>
            </a:r>
            <a:r>
              <a:rPr lang="pl-PL" sz="2000" dirty="0" err="1"/>
              <a:t>může</a:t>
            </a:r>
            <a:r>
              <a:rPr lang="pl-PL" sz="2000" dirty="0"/>
              <a:t> </a:t>
            </a:r>
            <a:r>
              <a:rPr lang="pl-PL" sz="2000" dirty="0" err="1"/>
              <a:t>být</a:t>
            </a:r>
            <a:r>
              <a:rPr lang="pl-PL" sz="2000" dirty="0"/>
              <a:t> </a:t>
            </a:r>
            <a:r>
              <a:rPr lang="pl-PL" sz="2000" dirty="0" err="1"/>
              <a:t>namalovaný</a:t>
            </a:r>
            <a:r>
              <a:rPr lang="pl-PL" sz="2000" dirty="0"/>
              <a:t>, </a:t>
            </a:r>
            <a:r>
              <a:rPr lang="pl-PL" sz="2000" dirty="0" err="1"/>
              <a:t>vyrobený</a:t>
            </a:r>
            <a:r>
              <a:rPr lang="pl-PL" sz="2000" dirty="0"/>
              <a:t> z </a:t>
            </a:r>
            <a:r>
              <a:rPr lang="pl-PL" sz="2000" dirty="0" err="1"/>
              <a:t>různých</a:t>
            </a:r>
            <a:r>
              <a:rPr lang="pl-PL" sz="2000" dirty="0"/>
              <a:t> </a:t>
            </a:r>
            <a:r>
              <a:rPr lang="pl-PL" sz="2000" dirty="0" err="1"/>
              <a:t>materiálů</a:t>
            </a:r>
            <a:r>
              <a:rPr lang="pl-PL" sz="2000" dirty="0"/>
              <a:t>, </a:t>
            </a:r>
            <a:r>
              <a:rPr lang="pl-PL" sz="2000" dirty="0" err="1"/>
              <a:t>může</a:t>
            </a:r>
            <a:r>
              <a:rPr lang="pl-PL" sz="2000" dirty="0"/>
              <a:t> </a:t>
            </a:r>
            <a:r>
              <a:rPr lang="pl-PL" sz="2000" dirty="0" err="1"/>
              <a:t>být</a:t>
            </a:r>
            <a:r>
              <a:rPr lang="pl-PL" sz="2000" dirty="0"/>
              <a:t> </a:t>
            </a:r>
            <a:r>
              <a:rPr lang="pl-PL" sz="2000" dirty="0" err="1"/>
              <a:t>také</a:t>
            </a:r>
            <a:r>
              <a:rPr lang="pl-PL" sz="2000" dirty="0"/>
              <a:t> </a:t>
            </a:r>
            <a:r>
              <a:rPr lang="pl-PL" sz="2000" dirty="0" err="1"/>
              <a:t>pohyblivý</a:t>
            </a:r>
            <a:r>
              <a:rPr lang="pl-PL" sz="2000" dirty="0"/>
              <a:t> - tj. s </a:t>
            </a:r>
            <a:r>
              <a:rPr lang="pl-PL" sz="2000" dirty="0" err="1"/>
              <a:t>možností</a:t>
            </a:r>
            <a:r>
              <a:rPr lang="pl-PL" sz="2000" dirty="0"/>
              <a:t> </a:t>
            </a:r>
            <a:r>
              <a:rPr lang="pl-PL" sz="2000" dirty="0" err="1"/>
              <a:t>připevnění</a:t>
            </a:r>
            <a:r>
              <a:rPr lang="pl-PL" sz="2000" dirty="0"/>
              <a:t> a </a:t>
            </a:r>
            <a:r>
              <a:rPr lang="pl-PL" sz="2000" dirty="0" err="1"/>
              <a:t>oddělení</a:t>
            </a:r>
            <a:r>
              <a:rPr lang="pl-PL" sz="2000" dirty="0"/>
              <a:t> </a:t>
            </a:r>
            <a:r>
              <a:rPr lang="pl-PL" sz="2000" dirty="0" err="1"/>
              <a:t>jednotlivých</a:t>
            </a:r>
            <a:r>
              <a:rPr lang="pl-PL" sz="2000" dirty="0"/>
              <a:t> </a:t>
            </a:r>
            <a:r>
              <a:rPr lang="pl-PL" sz="2000" dirty="0" err="1"/>
              <a:t>prvků</a:t>
            </a:r>
            <a:r>
              <a:rPr lang="pl-PL" sz="2000" dirty="0"/>
              <a:t> </a:t>
            </a:r>
            <a:r>
              <a:rPr lang="pl-PL" sz="2000" dirty="0" err="1"/>
              <a:t>trávicího</a:t>
            </a:r>
            <a:r>
              <a:rPr lang="pl-PL" sz="2000" dirty="0"/>
              <a:t> traktu).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CCA7038-0D89-A9FD-2A28-CF6E847520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414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753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2349669" y="116632"/>
            <a:ext cx="3528510" cy="9611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l-PL" sz="4800" b="1" dirty="0">
                <a:solidFill>
                  <a:schemeClr val="tx1"/>
                </a:solidFill>
              </a:rPr>
              <a:t>PROCES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340768"/>
            <a:ext cx="2520280" cy="3079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ymbol zastępczy zawartości 2"/>
          <p:cNvSpPr txBox="1">
            <a:spLocks/>
          </p:cNvSpPr>
          <p:nvPr/>
        </p:nvSpPr>
        <p:spPr>
          <a:xfrm>
            <a:off x="539553" y="1556792"/>
            <a:ext cx="5472607" cy="489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200" dirty="0"/>
              <a:t>Na </a:t>
            </a:r>
            <a:r>
              <a:rPr lang="pl-PL" sz="2200" dirty="0" err="1"/>
              <a:t>dalších</a:t>
            </a:r>
            <a:r>
              <a:rPr lang="pl-PL" sz="2200" dirty="0"/>
              <a:t> </a:t>
            </a:r>
            <a:r>
              <a:rPr lang="pl-PL" sz="2200" dirty="0" err="1"/>
              <a:t>lekcích</a:t>
            </a:r>
            <a:r>
              <a:rPr lang="pl-PL" sz="2200" dirty="0"/>
              <a:t> </a:t>
            </a:r>
            <a:r>
              <a:rPr lang="pl-PL" sz="2200" dirty="0" err="1"/>
              <a:t>každá</a:t>
            </a:r>
            <a:r>
              <a:rPr lang="pl-PL" sz="2200" dirty="0"/>
              <a:t> z </a:t>
            </a:r>
            <a:r>
              <a:rPr lang="pl-PL" sz="2200" dirty="0" err="1"/>
              <a:t>týmů</a:t>
            </a:r>
            <a:r>
              <a:rPr lang="pl-PL" sz="2200" dirty="0"/>
              <a:t> prezentuje </a:t>
            </a:r>
            <a:r>
              <a:rPr lang="pl-PL" sz="2200" dirty="0" err="1"/>
              <a:t>své</a:t>
            </a:r>
            <a:r>
              <a:rPr lang="pl-PL" sz="2200" dirty="0"/>
              <a:t> </a:t>
            </a:r>
            <a:r>
              <a:rPr lang="pl-PL" sz="2200" dirty="0" err="1"/>
              <a:t>téma</a:t>
            </a:r>
            <a:r>
              <a:rPr lang="pl-PL" sz="2200" dirty="0"/>
              <a:t>, aby </a:t>
            </a:r>
            <a:r>
              <a:rPr lang="pl-PL" sz="2200" dirty="0" err="1"/>
              <a:t>se</a:t>
            </a:r>
            <a:r>
              <a:rPr lang="pl-PL" sz="2200" dirty="0"/>
              <a:t> </a:t>
            </a:r>
            <a:r>
              <a:rPr lang="pl-PL" sz="2200" dirty="0" err="1"/>
              <a:t>podělila</a:t>
            </a:r>
            <a:r>
              <a:rPr lang="pl-PL" sz="2200" dirty="0"/>
              <a:t> s </a:t>
            </a:r>
            <a:r>
              <a:rPr lang="pl-PL" sz="2200" dirty="0" err="1"/>
              <a:t>ostatními</a:t>
            </a:r>
            <a:r>
              <a:rPr lang="pl-PL" sz="2200" dirty="0"/>
              <a:t> </a:t>
            </a:r>
            <a:r>
              <a:rPr lang="pl-PL" sz="2200" dirty="0" err="1"/>
              <a:t>studenty</a:t>
            </a:r>
            <a:r>
              <a:rPr lang="pl-PL" sz="2200" dirty="0"/>
              <a:t> </a:t>
            </a:r>
            <a:r>
              <a:rPr lang="pl-PL" sz="2200" dirty="0" err="1"/>
              <a:t>získanými</a:t>
            </a:r>
            <a:r>
              <a:rPr lang="pl-PL" sz="2200" dirty="0"/>
              <a:t> </a:t>
            </a:r>
            <a:r>
              <a:rPr lang="pl-PL" sz="2200" dirty="0" err="1"/>
              <a:t>informacemi</a:t>
            </a:r>
            <a:r>
              <a:rPr lang="pl-PL" sz="2200" dirty="0"/>
              <a:t>. Na </a:t>
            </a:r>
            <a:r>
              <a:rPr lang="pl-PL" sz="2200" dirty="0" err="1"/>
              <a:t>konci</a:t>
            </a:r>
            <a:r>
              <a:rPr lang="pl-PL" sz="2200" dirty="0"/>
              <a:t> </a:t>
            </a:r>
            <a:r>
              <a:rPr lang="pl-PL" sz="2200" dirty="0" err="1"/>
              <a:t>učitel</a:t>
            </a:r>
            <a:r>
              <a:rPr lang="pl-PL" sz="2200" dirty="0"/>
              <a:t> </a:t>
            </a:r>
            <a:r>
              <a:rPr lang="pl-PL" sz="2200" dirty="0" err="1"/>
              <a:t>bude</a:t>
            </a:r>
            <a:r>
              <a:rPr lang="pl-PL" sz="2200" dirty="0"/>
              <a:t> </a:t>
            </a:r>
            <a:r>
              <a:rPr lang="pl-PL" sz="2200" dirty="0" err="1"/>
              <a:t>klást</a:t>
            </a:r>
            <a:r>
              <a:rPr lang="pl-PL" sz="2200" dirty="0"/>
              <a:t> </a:t>
            </a:r>
            <a:r>
              <a:rPr lang="pl-PL" sz="2200" dirty="0" err="1"/>
              <a:t>otázky</a:t>
            </a:r>
            <a:r>
              <a:rPr lang="pl-PL" sz="2200" dirty="0"/>
              <a:t>, aby </a:t>
            </a:r>
            <a:r>
              <a:rPr lang="pl-PL" sz="2200" dirty="0" err="1"/>
              <a:t>zjistil</a:t>
            </a:r>
            <a:r>
              <a:rPr lang="pl-PL" sz="2200" dirty="0"/>
              <a:t>, </a:t>
            </a:r>
            <a:r>
              <a:rPr lang="pl-PL" sz="2200" dirty="0" err="1"/>
              <a:t>kolik</a:t>
            </a:r>
            <a:r>
              <a:rPr lang="pl-PL" sz="2200" dirty="0"/>
              <a:t> </a:t>
            </a:r>
            <a:r>
              <a:rPr lang="pl-PL" sz="2200" dirty="0" err="1"/>
              <a:t>informací</a:t>
            </a:r>
            <a:r>
              <a:rPr lang="pl-PL" sz="2200" dirty="0"/>
              <a:t> si </a:t>
            </a:r>
            <a:r>
              <a:rPr lang="pl-PL" sz="2200" dirty="0" err="1"/>
              <a:t>pamatujete</a:t>
            </a:r>
            <a:r>
              <a:rPr lang="pl-PL" sz="2200" dirty="0"/>
              <a:t>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6E9D7769-E186-72B9-E824-036AB1A59F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387" y="606091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3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03177" y="44624"/>
            <a:ext cx="4176464" cy="1152128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>
                <a:solidFill>
                  <a:schemeClr val="tx1"/>
                </a:solidFill>
              </a:rPr>
              <a:t>PROCES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052736"/>
            <a:ext cx="8352928" cy="5184576"/>
          </a:xfrm>
        </p:spPr>
        <p:txBody>
          <a:bodyPr>
            <a:normAutofit/>
          </a:bodyPr>
          <a:lstStyle/>
          <a:p>
            <a:pPr indent="-342900"/>
            <a:endParaRPr lang="pl-PL" dirty="0"/>
          </a:p>
          <a:p>
            <a:pPr indent="-342900"/>
            <a:r>
              <a:rPr lang="pl-PL" sz="2000" dirty="0" err="1"/>
              <a:t>Informace</a:t>
            </a:r>
            <a:r>
              <a:rPr lang="pl-PL" sz="2000" dirty="0"/>
              <a:t> </a:t>
            </a:r>
            <a:r>
              <a:rPr lang="pl-PL" sz="2000" dirty="0" err="1"/>
              <a:t>potřebné</a:t>
            </a:r>
            <a:r>
              <a:rPr lang="pl-PL" sz="2000" dirty="0"/>
              <a:t> k </a:t>
            </a:r>
            <a:r>
              <a:rPr lang="pl-PL" sz="2000" dirty="0" err="1"/>
              <a:t>přípravě</a:t>
            </a:r>
            <a:r>
              <a:rPr lang="pl-PL" sz="2000" dirty="0"/>
              <a:t> </a:t>
            </a:r>
            <a:r>
              <a:rPr lang="pl-PL" sz="2000" dirty="0" err="1"/>
              <a:t>úkolu</a:t>
            </a:r>
            <a:r>
              <a:rPr lang="pl-PL" sz="2000" dirty="0"/>
              <a:t> </a:t>
            </a:r>
            <a:r>
              <a:rPr lang="pl-PL" sz="2000" dirty="0" err="1"/>
              <a:t>hledejte</a:t>
            </a:r>
            <a:r>
              <a:rPr lang="pl-PL" sz="2000" dirty="0"/>
              <a:t> na </a:t>
            </a:r>
            <a:r>
              <a:rPr lang="pl-PL" sz="2000" dirty="0" err="1"/>
              <a:t>uvedených</a:t>
            </a:r>
            <a:r>
              <a:rPr lang="pl-PL" sz="2000" dirty="0"/>
              <a:t> </a:t>
            </a:r>
            <a:r>
              <a:rPr lang="pl-PL" sz="2000" dirty="0" err="1"/>
              <a:t>internetových</a:t>
            </a:r>
            <a:r>
              <a:rPr lang="pl-PL" sz="2000" dirty="0"/>
              <a:t> </a:t>
            </a:r>
            <a:r>
              <a:rPr lang="pl-PL" sz="2000" dirty="0" err="1"/>
              <a:t>stránkách</a:t>
            </a:r>
            <a:r>
              <a:rPr lang="pl-PL" sz="2000" dirty="0"/>
              <a:t> </a:t>
            </a:r>
            <a:r>
              <a:rPr lang="pl-PL" sz="2000" dirty="0" err="1"/>
              <a:t>nebo</a:t>
            </a:r>
            <a:r>
              <a:rPr lang="pl-PL" sz="2000" dirty="0"/>
              <a:t> </a:t>
            </a:r>
            <a:r>
              <a:rPr lang="pl-PL" sz="2000" dirty="0" err="1"/>
              <a:t>jiných</a:t>
            </a:r>
            <a:r>
              <a:rPr lang="pl-PL" sz="2000" dirty="0"/>
              <a:t>, </a:t>
            </a:r>
            <a:r>
              <a:rPr lang="pl-PL" sz="2000" dirty="0" err="1"/>
              <a:t>které</a:t>
            </a:r>
            <a:r>
              <a:rPr lang="pl-PL" sz="2000" dirty="0"/>
              <a:t> </a:t>
            </a:r>
            <a:r>
              <a:rPr lang="pl-PL" sz="2000" dirty="0" err="1"/>
              <a:t>znáte</a:t>
            </a:r>
            <a:r>
              <a:rPr lang="pl-PL" sz="2000" dirty="0"/>
              <a:t>.</a:t>
            </a:r>
          </a:p>
          <a:p>
            <a:pPr indent="-342900"/>
            <a:r>
              <a:rPr lang="pl-PL" sz="2000" dirty="0" err="1"/>
              <a:t>Práce</a:t>
            </a:r>
            <a:r>
              <a:rPr lang="pl-PL" sz="2000" dirty="0"/>
              <a:t> </a:t>
            </a:r>
            <a:r>
              <a:rPr lang="pl-PL" sz="2000" dirty="0" err="1"/>
              <a:t>musí</a:t>
            </a:r>
            <a:r>
              <a:rPr lang="pl-PL" sz="2000" dirty="0"/>
              <a:t> </a:t>
            </a:r>
            <a:r>
              <a:rPr lang="pl-PL" sz="2000" dirty="0" err="1"/>
              <a:t>být</a:t>
            </a:r>
            <a:r>
              <a:rPr lang="pl-PL" sz="2000" dirty="0"/>
              <a:t> </a:t>
            </a:r>
            <a:r>
              <a:rPr lang="pl-PL" sz="2000" dirty="0" err="1"/>
              <a:t>estetická</a:t>
            </a:r>
            <a:r>
              <a:rPr lang="pl-PL" sz="2000" dirty="0"/>
              <a:t> (</a:t>
            </a:r>
            <a:r>
              <a:rPr lang="pl-PL" sz="2000" dirty="0" err="1"/>
              <a:t>hezky</a:t>
            </a:r>
            <a:r>
              <a:rPr lang="pl-PL" sz="2000" dirty="0"/>
              <a:t> </a:t>
            </a:r>
            <a:r>
              <a:rPr lang="pl-PL" sz="2000" dirty="0" err="1"/>
              <a:t>provedená</a:t>
            </a:r>
            <a:r>
              <a:rPr lang="pl-PL" sz="2000" dirty="0"/>
              <a:t>),</a:t>
            </a:r>
          </a:p>
          <a:p>
            <a:pPr indent="-342900"/>
            <a:r>
              <a:rPr lang="pl-PL" sz="2000" dirty="0" err="1"/>
              <a:t>ve</a:t>
            </a:r>
            <a:r>
              <a:rPr lang="pl-PL" sz="2000" dirty="0"/>
              <a:t> </a:t>
            </a:r>
            <a:r>
              <a:rPr lang="pl-PL" sz="2000" dirty="0" err="1"/>
              <a:t>zábavné</a:t>
            </a:r>
            <a:r>
              <a:rPr lang="pl-PL" sz="2000" dirty="0"/>
              <a:t>, </a:t>
            </a:r>
            <a:r>
              <a:rPr lang="pl-PL" sz="2000" dirty="0" err="1"/>
              <a:t>vyčerpávající</a:t>
            </a:r>
            <a:r>
              <a:rPr lang="pl-PL" sz="2000" dirty="0"/>
              <a:t>, </a:t>
            </a:r>
            <a:r>
              <a:rPr lang="pl-PL" sz="2000" dirty="0" err="1"/>
              <a:t>různorodé</a:t>
            </a:r>
            <a:r>
              <a:rPr lang="pl-PL" sz="2000" dirty="0"/>
              <a:t> </a:t>
            </a:r>
            <a:r>
              <a:rPr lang="pl-PL" sz="2000" dirty="0" err="1"/>
              <a:t>formě</a:t>
            </a:r>
            <a:r>
              <a:rPr lang="pl-PL" sz="2000" dirty="0"/>
              <a:t>.</a:t>
            </a:r>
          </a:p>
          <a:p>
            <a:pPr indent="-342900"/>
            <a:r>
              <a:rPr lang="pl-PL" sz="2000" dirty="0"/>
              <a:t>V </a:t>
            </a:r>
            <a:r>
              <a:rPr lang="pl-PL" sz="2000" dirty="0" err="1"/>
              <a:t>každé</a:t>
            </a:r>
            <a:r>
              <a:rPr lang="pl-PL" sz="2000" dirty="0"/>
              <a:t> </a:t>
            </a:r>
            <a:r>
              <a:rPr lang="pl-PL" sz="2000" dirty="0" err="1"/>
              <a:t>prezentaci</a:t>
            </a:r>
            <a:r>
              <a:rPr lang="pl-PL" sz="2000" dirty="0"/>
              <a:t> </a:t>
            </a:r>
            <a:r>
              <a:rPr lang="pl-PL" sz="2000" dirty="0" err="1"/>
              <a:t>musí</a:t>
            </a:r>
            <a:r>
              <a:rPr lang="pl-PL" sz="2000" dirty="0"/>
              <a:t> </a:t>
            </a:r>
            <a:r>
              <a:rPr lang="pl-PL" sz="2000" dirty="0" err="1"/>
              <a:t>být</a:t>
            </a:r>
            <a:r>
              <a:rPr lang="pl-PL" sz="2000" dirty="0"/>
              <a:t> </a:t>
            </a:r>
            <a:r>
              <a:rPr lang="pl-PL" sz="2000" dirty="0" err="1"/>
              <a:t>uvedeno</a:t>
            </a:r>
            <a:r>
              <a:rPr lang="pl-PL" sz="2000" dirty="0"/>
              <a:t>: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sz="2000" dirty="0" err="1"/>
              <a:t>Téma</a:t>
            </a:r>
            <a:r>
              <a:rPr lang="pl-PL" sz="2000" dirty="0"/>
              <a:t> (</a:t>
            </a:r>
            <a:r>
              <a:rPr lang="pl-PL" sz="2000" dirty="0" err="1"/>
              <a:t>jiné</a:t>
            </a:r>
            <a:r>
              <a:rPr lang="pl-PL" sz="2000" dirty="0"/>
              <a:t> pro </a:t>
            </a:r>
            <a:r>
              <a:rPr lang="pl-PL" sz="2000" dirty="0" err="1"/>
              <a:t>každou</a:t>
            </a:r>
            <a:r>
              <a:rPr lang="pl-PL" sz="2000" dirty="0"/>
              <a:t> </a:t>
            </a:r>
            <a:r>
              <a:rPr lang="pl-PL" sz="2000" dirty="0" err="1"/>
              <a:t>skupinu</a:t>
            </a:r>
            <a:r>
              <a:rPr lang="pl-PL" sz="2000" dirty="0"/>
              <a:t>).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sz="2000" dirty="0" err="1"/>
              <a:t>Jména</a:t>
            </a:r>
            <a:r>
              <a:rPr lang="pl-PL" sz="2000" dirty="0"/>
              <a:t> a </a:t>
            </a:r>
            <a:r>
              <a:rPr lang="pl-PL" sz="2000" dirty="0" err="1"/>
              <a:t>příjmení</a:t>
            </a:r>
            <a:r>
              <a:rPr lang="pl-PL" sz="2000" dirty="0"/>
              <a:t> </a:t>
            </a:r>
            <a:r>
              <a:rPr lang="pl-PL" sz="2000" dirty="0" err="1"/>
              <a:t>studentů</a:t>
            </a:r>
            <a:r>
              <a:rPr lang="pl-PL" sz="2000" dirty="0"/>
              <a:t>, </a:t>
            </a:r>
            <a:r>
              <a:rPr lang="pl-PL" sz="2000" dirty="0" err="1"/>
              <a:t>kteří</a:t>
            </a:r>
            <a:r>
              <a:rPr lang="pl-PL" sz="2000" dirty="0"/>
              <a:t> </a:t>
            </a:r>
            <a:r>
              <a:rPr lang="pl-PL" sz="2000" dirty="0" err="1"/>
              <a:t>ji</a:t>
            </a:r>
            <a:r>
              <a:rPr lang="pl-PL" sz="2000" dirty="0"/>
              <a:t> </a:t>
            </a:r>
            <a:r>
              <a:rPr lang="pl-PL" sz="2000" dirty="0" err="1"/>
              <a:t>připravili</a:t>
            </a:r>
            <a:r>
              <a:rPr lang="pl-PL" sz="2000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sz="2000" dirty="0" err="1"/>
              <a:t>Zpracování</a:t>
            </a:r>
            <a:r>
              <a:rPr lang="pl-PL" sz="2000" dirty="0"/>
              <a:t> </a:t>
            </a:r>
            <a:r>
              <a:rPr lang="pl-PL" sz="2000" dirty="0" err="1"/>
              <a:t>tématu</a:t>
            </a:r>
            <a:r>
              <a:rPr lang="pl-PL" sz="2000" dirty="0"/>
              <a:t> podle </a:t>
            </a:r>
            <a:r>
              <a:rPr lang="pl-PL" sz="2000" dirty="0" err="1"/>
              <a:t>pokynů</a:t>
            </a:r>
            <a:r>
              <a:rPr lang="pl-PL" sz="2000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sz="2000" dirty="0" err="1"/>
              <a:t>Každá</a:t>
            </a:r>
            <a:r>
              <a:rPr lang="pl-PL" sz="2000" dirty="0"/>
              <a:t> skupina </a:t>
            </a:r>
            <a:r>
              <a:rPr lang="pl-PL" sz="2000" dirty="0" err="1"/>
              <a:t>představuje</a:t>
            </a:r>
            <a:r>
              <a:rPr lang="pl-PL" sz="2000" dirty="0"/>
              <a:t> </a:t>
            </a:r>
            <a:r>
              <a:rPr lang="pl-PL" sz="2000" dirty="0" err="1"/>
              <a:t>svou</a:t>
            </a:r>
            <a:r>
              <a:rPr lang="pl-PL" sz="2000" dirty="0"/>
              <a:t> </a:t>
            </a:r>
            <a:r>
              <a:rPr lang="pl-PL" sz="2000" dirty="0" err="1"/>
              <a:t>práci</a:t>
            </a:r>
            <a:r>
              <a:rPr lang="pl-PL" sz="2000" dirty="0"/>
              <a:t> </a:t>
            </a:r>
            <a:r>
              <a:rPr lang="pl-PL" sz="2000" dirty="0" err="1"/>
              <a:t>třídě</a:t>
            </a:r>
            <a:r>
              <a:rPr lang="pl-PL" sz="2000" dirty="0"/>
              <a:t> </a:t>
            </a:r>
            <a:r>
              <a:rPr lang="pl-PL" sz="2000" dirty="0" err="1"/>
              <a:t>samostatně</a:t>
            </a:r>
            <a:r>
              <a:rPr lang="pl-PL" sz="2000" dirty="0"/>
              <a:t>.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l-PL" sz="2000" dirty="0" err="1"/>
              <a:t>Každá</a:t>
            </a:r>
            <a:r>
              <a:rPr lang="pl-PL" sz="2000" dirty="0"/>
              <a:t> skupina </a:t>
            </a:r>
            <a:r>
              <a:rPr lang="pl-PL" sz="2000" dirty="0" err="1"/>
              <a:t>představuje</a:t>
            </a:r>
            <a:r>
              <a:rPr lang="pl-PL" sz="2000" dirty="0"/>
              <a:t> </a:t>
            </a:r>
            <a:r>
              <a:rPr lang="pl-PL" sz="2000" dirty="0" err="1"/>
              <a:t>svou</a:t>
            </a:r>
            <a:r>
              <a:rPr lang="pl-PL" sz="2000" dirty="0"/>
              <a:t> </a:t>
            </a:r>
            <a:r>
              <a:rPr lang="pl-PL" sz="2000" dirty="0" err="1"/>
              <a:t>práci</a:t>
            </a:r>
            <a:r>
              <a:rPr lang="pl-PL" sz="2000" dirty="0"/>
              <a:t> </a:t>
            </a:r>
            <a:r>
              <a:rPr lang="pl-PL" sz="2000" dirty="0" err="1"/>
              <a:t>celé</a:t>
            </a:r>
            <a:r>
              <a:rPr lang="pl-PL" sz="2000" dirty="0"/>
              <a:t> </a:t>
            </a:r>
            <a:r>
              <a:rPr lang="pl-PL" sz="2000" dirty="0" err="1"/>
              <a:t>třídě</a:t>
            </a:r>
            <a:r>
              <a:rPr lang="pl-PL" sz="2000" dirty="0"/>
              <a:t>.</a:t>
            </a:r>
          </a:p>
          <a:p>
            <a:pPr indent="-342900"/>
            <a:endParaRPr lang="pl-PL" dirty="0"/>
          </a:p>
          <a:p>
            <a:pPr indent="-342900"/>
            <a:endParaRPr lang="pl-PL" dirty="0"/>
          </a:p>
          <a:p>
            <a:pPr indent="-342900"/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AE7C372-7258-2428-F154-5F6CC17993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95870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412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441</TotalTime>
  <Words>1138</Words>
  <Application>Microsoft Office PowerPoint</Application>
  <PresentationFormat>Pokaz na ekranie (4:3)</PresentationFormat>
  <Paragraphs>113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2</vt:lpstr>
      <vt:lpstr>Austin</vt:lpstr>
      <vt:lpstr>Trávicí soustava</vt:lpstr>
      <vt:lpstr>OBSAH</vt:lpstr>
      <vt:lpstr>ÚVOD</vt:lpstr>
      <vt:lpstr>ÚVOD</vt:lpstr>
      <vt:lpstr>ÚKOL</vt:lpstr>
      <vt:lpstr>PROCES</vt:lpstr>
      <vt:lpstr>PROCES</vt:lpstr>
      <vt:lpstr>Prezentacja programu PowerPoint</vt:lpstr>
      <vt:lpstr>PROCES</vt:lpstr>
      <vt:lpstr>ZDROJE</vt:lpstr>
      <vt:lpstr>HODNOCENÍ</vt:lpstr>
      <vt:lpstr>HODNOCENÍ</vt:lpstr>
      <vt:lpstr>ZÁVĚR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Wronka</dc:creator>
  <cp:lastModifiedBy>xx xx</cp:lastModifiedBy>
  <cp:revision>40</cp:revision>
  <dcterms:created xsi:type="dcterms:W3CDTF">2017-03-05T12:23:35Z</dcterms:created>
  <dcterms:modified xsi:type="dcterms:W3CDTF">2025-05-15T10:05:16Z</dcterms:modified>
</cp:coreProperties>
</file>