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9" r:id="rId10"/>
    <p:sldId id="280" r:id="rId11"/>
    <p:sldId id="281" r:id="rId12"/>
    <p:sldId id="282" r:id="rId13"/>
    <p:sldId id="263" r:id="rId14"/>
    <p:sldId id="266" r:id="rId15"/>
    <p:sldId id="267" r:id="rId16"/>
    <p:sldId id="283" r:id="rId17"/>
    <p:sldId id="28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78" d="100"/>
          <a:sy n="78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649E-ABF0-4061-B49A-C3E10B7668D4}" type="datetimeFigureOut">
              <a:rPr lang="sk-SK" smtClean="0"/>
              <a:pPr/>
              <a:t>20. 5. 2025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E2C4-F606-418A-BB0E-DEB10D2822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15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AE2C4-F606-418A-BB0E-DEB10D2822D6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68759D-9A0C-48CC-B4BD-E4FF38EB6AE0}" type="datetimeFigureOut">
              <a:rPr lang="pl-PL" smtClean="0"/>
              <a:pPr/>
              <a:t>20.05.2025</a:t>
            </a:fld>
            <a:endParaRPr lang="pl-PL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dg1nkArTw" TargetMode="External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prezi.com/v/cbbhaoub3gav/domcek-domcek-kto-v-tebe-byva/" TargetMode="External"/><Relationship Id="rId4" Type="http://schemas.openxmlformats.org/officeDocument/2006/relationships/hyperlink" Target="https://www.lenivaucitelka.sk/aktivita-domcek-domcek-kto-v-tebe-byv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252433"/>
            <a:ext cx="7772400" cy="1752600"/>
          </a:xfrm>
        </p:spPr>
        <p:txBody>
          <a:bodyPr/>
          <a:lstStyle/>
          <a:p>
            <a:pPr algn="ctr"/>
            <a:r>
              <a:rPr lang="pl-PL" dirty="0"/>
              <a:t>Leśne zwierzęta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F16A462-F50D-191C-683A-B8806BBE5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5076056" cy="10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2654"/>
            <a:ext cx="7498080" cy="1143000"/>
          </a:xfrm>
        </p:spPr>
        <p:txBody>
          <a:bodyPr/>
          <a:lstStyle/>
          <a:p>
            <a:r>
              <a:rPr lang="pl-PL" dirty="0"/>
              <a:t>Plan pracy 3. - 4. lekcja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Obejrzeć bajkę „</a:t>
            </a:r>
            <a:r>
              <a:rPr lang="pl-PL" dirty="0" err="1"/>
              <a:t>Domček</a:t>
            </a:r>
            <a:r>
              <a:rPr lang="pl-PL" dirty="0"/>
              <a:t>, </a:t>
            </a:r>
            <a:r>
              <a:rPr lang="pl-PL" dirty="0" err="1"/>
              <a:t>domček</a:t>
            </a:r>
            <a:r>
              <a:rPr lang="pl-PL" dirty="0"/>
              <a:t>, kto v </a:t>
            </a:r>
            <a:r>
              <a:rPr lang="pl-PL" dirty="0" err="1"/>
              <a:t>tebe</a:t>
            </a:r>
            <a:r>
              <a:rPr lang="pl-PL" dirty="0"/>
              <a:t> </a:t>
            </a:r>
            <a:r>
              <a:rPr lang="pl-PL" dirty="0" err="1"/>
              <a:t>býva</a:t>
            </a:r>
            <a:r>
              <a:rPr lang="pl-PL" dirty="0"/>
              <a:t>?”</a:t>
            </a:r>
          </a:p>
          <a:p>
            <a:r>
              <a:rPr lang="pl-PL" dirty="0"/>
              <a:t>Odczytanie tekstu bajki. Podział bohaterów między uczniów.</a:t>
            </a:r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C:\Users\pgul\Desktop\6b1476845ca80f2b3bf1fcdea47_converted.png"/>
          <p:cNvPicPr>
            <a:picLocks noChangeAspect="1" noChangeArrowheads="1"/>
          </p:cNvPicPr>
          <p:nvPr/>
        </p:nvPicPr>
        <p:blipFill rotWithShape="1">
          <a:blip r:embed="rId2" cstate="print"/>
          <a:srcRect l="13804" r="12377"/>
          <a:stretch/>
        </p:blipFill>
        <p:spPr bwMode="auto">
          <a:xfrm>
            <a:off x="5436096" y="3824774"/>
            <a:ext cx="2450454" cy="1868241"/>
          </a:xfrm>
          <a:prstGeom prst="rect">
            <a:avLst/>
          </a:prstGeom>
          <a:noFill/>
        </p:spPr>
      </p:pic>
      <p:pic>
        <p:nvPicPr>
          <p:cNvPr id="1027" name="Picture 3" descr="G:\Domček, domček, kto v tebe býva__.mp4.00_05_38_08.Still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8612" b="14545"/>
          <a:stretch/>
        </p:blipFill>
        <p:spPr bwMode="auto">
          <a:xfrm>
            <a:off x="2246623" y="3784928"/>
            <a:ext cx="2808312" cy="19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4A35FDE-247D-CD40-7B65-C61933C84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121197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pracy 5 - 10 lekcja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2363" y="1196752"/>
            <a:ext cx="7498080" cy="4800600"/>
          </a:xfrm>
        </p:spPr>
        <p:txBody>
          <a:bodyPr/>
          <a:lstStyle/>
          <a:p>
            <a:r>
              <a:rPr lang="pl-PL" dirty="0"/>
              <a:t>Przećwiczenie dramatyzacji bajki.</a:t>
            </a:r>
          </a:p>
          <a:p>
            <a:r>
              <a:rPr lang="pl-PL" dirty="0"/>
              <a:t>Zrozumienie kolejności postaci zgodnie z fabułą.</a:t>
            </a:r>
          </a:p>
          <a:p>
            <a:r>
              <a:rPr lang="pl-PL" dirty="0"/>
              <a:t>Uczenie się tekstu na zmianę.</a:t>
            </a:r>
          </a:p>
          <a:p>
            <a:r>
              <a:rPr lang="pl-PL" dirty="0"/>
              <a:t>Publiczne przedstawienie bajki.</a:t>
            </a:r>
            <a:endParaRPr lang="sk-SK" dirty="0"/>
          </a:p>
        </p:txBody>
      </p:sp>
      <p:pic>
        <p:nvPicPr>
          <p:cNvPr id="1026" name="Picture 2" descr="C:\Users\BigON\Desktop\20230531_08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55346" y="4297589"/>
            <a:ext cx="1822703" cy="1629156"/>
          </a:xfrm>
          <a:prstGeom prst="rect">
            <a:avLst/>
          </a:prstGeom>
          <a:noFill/>
        </p:spPr>
      </p:pic>
      <p:pic>
        <p:nvPicPr>
          <p:cNvPr id="5" name="Picture 2" descr="G:\Domček, domček, kto v tebe býva__.mp4.00_03_41_25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7" y="420041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39BE1B-A711-B225-6FB5-9ED3F0512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3731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Ocena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097200"/>
              </p:ext>
            </p:extLst>
          </p:nvPr>
        </p:nvGraphicFramePr>
        <p:xfrm>
          <a:off x="1753317" y="1417638"/>
          <a:ext cx="6862662" cy="463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9714">
                <a:tc>
                  <a:txBody>
                    <a:bodyPr/>
                    <a:lstStyle/>
                    <a:p>
                      <a:r>
                        <a:rPr lang="sk-SK" sz="1400" dirty="0"/>
                        <a:t>ocena: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celujący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Bardzo dobry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dobry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dostateczny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niedostateczny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49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zna zwierzęta leśne, zna sekwencję fabuły bajki, twórczo i aktywnie występuje w dramatyzacji.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zna większość zwierząt leśnych, nie popełnia większych błędów w sekwencji fabuły, stara się aktywnie uczestniczyć w dramatyzacji bajki.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 pomocą nauczyciela uczeń uczy się nazw zwierząt leśnych, próbuje orientować się w sekwencji fabularnej, korzysta z pomocy w dramatyzacji.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nie potrafi nazwać leśnych zwierząt, wyraża je jedynie podpisem, popełnia błędy w sekwencji fabularnej, próbuje odtworzyć bajkę w sposób dramatyczny.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Uczeń nie jest w stanie nauczyć się nazw zwierząt leśnych, nie zna sekwencji fabularnej, nie jest aktywny w dramatyzacji.</a:t>
                      </a:r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DC046AE-D2A5-450F-966D-D5D9966F0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www.posunky.sk</a:t>
            </a:r>
            <a:endParaRPr lang="pl-PL" dirty="0"/>
          </a:p>
          <a:p>
            <a:r>
              <a:rPr lang="pl-PL" dirty="0">
                <a:hlinkClick r:id="rId3"/>
              </a:rPr>
              <a:t>https://www.youtube.com/watch?v=7Ddg1nkArTw</a:t>
            </a:r>
            <a:endParaRPr lang="pl-PL" dirty="0"/>
          </a:p>
          <a:p>
            <a:r>
              <a:rPr lang="pl-PL" dirty="0">
                <a:hlinkClick r:id="rId4"/>
              </a:rPr>
              <a:t>https://www.lenivaucitelka.sk/aktivita-domcek-domcek-kto-v-tebe-byva/</a:t>
            </a:r>
            <a:endParaRPr lang="pl-PL" dirty="0"/>
          </a:p>
          <a:p>
            <a:r>
              <a:rPr lang="pl-PL" dirty="0">
                <a:hlinkClick r:id="rId5"/>
              </a:rPr>
              <a:t>https://prezi.com/v/cbbhaoub3gav/domcek-domcek-kto-v-tebe-byva/</a:t>
            </a:r>
            <a:endParaRPr lang="pl-PL" dirty="0"/>
          </a:p>
          <a:p>
            <a:r>
              <a:rPr lang="pl-PL" dirty="0"/>
              <a:t>Uczniowie obejrzeli bajkę, którą dostosowaliśmy do liczby uczniów i kostiumów, którymi dysponowaliśmy.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9D7107-2F67-3D6F-8FD2-CC6110408B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2615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116632"/>
            <a:ext cx="7498080" cy="1143000"/>
          </a:xfrm>
        </p:spPr>
        <p:txBody>
          <a:bodyPr/>
          <a:lstStyle/>
          <a:p>
            <a:r>
              <a:rPr lang="pl-PL" dirty="0"/>
              <a:t>Wnioski: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8473" y="1220688"/>
            <a:ext cx="749808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Projekt ten umożliwił :</a:t>
            </a:r>
          </a:p>
          <a:p>
            <a:r>
              <a:rPr lang="pl-PL" dirty="0"/>
              <a:t>lepsze poznanie zwierząt leśnych poprzez środki wyrazu,</a:t>
            </a:r>
          </a:p>
          <a:p>
            <a:r>
              <a:rPr lang="pl-PL" dirty="0"/>
              <a:t>rozwinąć pozytywny związek z przyrodą i edukacją ekologiczną,</a:t>
            </a:r>
          </a:p>
          <a:p>
            <a:r>
              <a:rPr lang="pl-PL" dirty="0"/>
              <a:t>poznanie sekwencji fabuły, ustalenie kolejności, wczucie się w bohaterów, doświadczenie fabuły opowiadania, czerpanie przyjemności z nauki,</a:t>
            </a:r>
          </a:p>
          <a:p>
            <a:r>
              <a:rPr lang="pl-PL" dirty="0"/>
              <a:t>prezentowanie i wyrażanie siebie przed kolegami z klasy i nauczycielami, zwiększenie poczucia własnej wartości każdego ucznia, współpraca z innymi,</a:t>
            </a:r>
          </a:p>
          <a:p>
            <a:r>
              <a:rPr lang="pl-PL" dirty="0"/>
              <a:t>wykorzystanie przećwiczonej dramatyzacji w wydarzeniach szkolnych (Dzień Matki, Boże Narodzenie, karnawał, ZUČ ...).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F029B5-84CE-18BC-2D58-840FE56F4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Przewodnik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571612"/>
            <a:ext cx="7148762" cy="4572000"/>
          </a:xfrm>
        </p:spPr>
        <p:txBody>
          <a:bodyPr>
            <a:normAutofit/>
          </a:bodyPr>
          <a:lstStyle/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rozpoczęciem projektu konieczne jest dokładne zapoznanie uczniów z tematem zwierząt leśnych, wykorzystanie materiałów dydaktycznych (ALF, książki, strony internetowe itp.).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Obejrzeć i omówić fabułę bajki: Mały domek, mały domek, kto w tobie mieszka?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Wybrać spośród uczniów przedstawicieli zwierząt występujących w bajce.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Przygotowanie strojów leśnych zwierząt i dostosowanie ich do uczniów.</a:t>
            </a:r>
          </a:p>
          <a:p>
            <a:pPr marL="425196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Wykonanie makiety domku.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718F9A-16AB-103C-846B-54E56CF91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867331F-0A3C-35B4-0231-B40894C8B500}"/>
              </a:ext>
            </a:extLst>
          </p:cNvPr>
          <p:cNvSpPr txBox="1"/>
          <p:nvPr/>
        </p:nvSpPr>
        <p:spPr>
          <a:xfrm>
            <a:off x="1745433" y="1627994"/>
            <a:ext cx="6912768" cy="329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Przećwicz z uczniami dramatyzację bajki.</a:t>
            </a:r>
          </a:p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Nauczyciel powinien zachęcać uczniów do samorealizacji,  motywować  ich  do aktywnego udziału w dramatyzacji.</a:t>
            </a:r>
          </a:p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 Uczniowie mogą zaprezentować swoją sztukę przed innymi uczniami  w szkole, przed rodzicami na imprezach, podczas zajęć plastycznych uczniów SP.</a:t>
            </a:r>
          </a:p>
          <a:p>
            <a:pPr marL="0" indent="0">
              <a:buNone/>
            </a:pPr>
            <a:r>
              <a:rPr lang="pl-PL" sz="2000" dirty="0"/>
              <a:t> 9.    Nauczyciele realizujący projekt w innych krajach (Czechy,  Polska) powinni dostosować treść zadań do swoich potrzeb (np. zgodnie z posiadanymi kostiumami, inną literaturą lub inną bajką).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48284CD-6A0A-3F89-02C9-98EC655FEDED}"/>
              </a:ext>
            </a:extLst>
          </p:cNvPr>
          <p:cNvSpPr txBox="1">
            <a:spLocks/>
          </p:cNvSpPr>
          <p:nvPr/>
        </p:nvSpPr>
        <p:spPr>
          <a:xfrm>
            <a:off x="1763688" y="404664"/>
            <a:ext cx="8534400" cy="75895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/>
              <a:t>Przewodnik dla nauczyciela: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9041C9-1865-9989-D8EB-BBE4106B4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79" y="617473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6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2B471E-DFC6-DBAE-42C4-994CA2E7E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7D44139-EBAE-AD07-BEF3-3E6A6C7D4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5004048" cy="10498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E5CFAA6-C041-194A-B934-06A84867ACC9}"/>
              </a:ext>
            </a:extLst>
          </p:cNvPr>
          <p:cNvSpPr txBox="1"/>
          <p:nvPr/>
        </p:nvSpPr>
        <p:spPr>
          <a:xfrm>
            <a:off x="1619672" y="2204851"/>
            <a:ext cx="6768752" cy="1855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2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5494" y="274638"/>
            <a:ext cx="7498080" cy="1143000"/>
          </a:xfrm>
        </p:spPr>
        <p:txBody>
          <a:bodyPr/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846138"/>
            <a:ext cx="749808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Wprowadzenie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Zadania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Źródła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Ocena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Zakończenie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Przewodnik </a:t>
            </a:r>
            <a:br>
              <a:rPr lang="pl-PL" dirty="0"/>
            </a:br>
            <a:r>
              <a:rPr lang="pl-PL" dirty="0"/>
              <a:t>dla nauczyciela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pgul\Desktop\fototpaeta-pre-deti-lesne-zvieratka-wood-animals (1).jpg.large.jpg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61793"/>
            <a:ext cx="3596122" cy="2397414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C6652EE-7F56-C518-68C8-DC66F04C9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6" y="621823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Edukacja ekologiczna jest ważną częścią edukacji. W szkołach tworzymy podstawy relacji uczniów z naturą. </a:t>
            </a:r>
            <a:br>
              <a:rPr lang="pl-PL" dirty="0"/>
            </a:br>
            <a:r>
              <a:rPr lang="pl-PL" dirty="0"/>
              <a:t>Motywujemy uczniów do </a:t>
            </a:r>
            <a:br>
              <a:rPr lang="pl-PL" dirty="0"/>
            </a:br>
            <a:r>
              <a:rPr lang="pl-PL" dirty="0"/>
              <a:t>kochania i ochrony przyrody </a:t>
            </a:r>
            <a:br>
              <a:rPr lang="pl-PL" dirty="0"/>
            </a:br>
            <a:r>
              <a:rPr lang="pl-PL" dirty="0"/>
              <a:t>i zwierząt. W zabawny sposób </a:t>
            </a:r>
            <a:br>
              <a:rPr lang="pl-PL" dirty="0"/>
            </a:br>
            <a:r>
              <a:rPr lang="pl-PL" dirty="0"/>
              <a:t>poznajemy mieszkańców lasu.</a:t>
            </a:r>
          </a:p>
        </p:txBody>
      </p:sp>
      <p:pic>
        <p:nvPicPr>
          <p:cNvPr id="2050" name="Picture 2" descr="C:\Users\pgul\Desktop\90780131_10216404579737341_5910751206984122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473" y="2636912"/>
            <a:ext cx="2221838" cy="3143205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43D8737-2114-299D-24F8-EE2804BF7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Obecnie coraz większy nacisk kładzie się na budowanie relacji z naturą.</a:t>
            </a:r>
          </a:p>
          <a:p>
            <a:r>
              <a:rPr lang="pl-PL" dirty="0"/>
              <a:t>W trakcie edukacji uczniowie poznają zwierzęta żyjące na wolności na Słowacji.</a:t>
            </a:r>
          </a:p>
          <a:p>
            <a:r>
              <a:rPr lang="pl-PL" dirty="0"/>
              <a:t>Poprzez zabawne wprowadzenie do zwierząt leśnych zwracamy uwagę na potrzebę ich ochrony i tworzenia z nimi pozytywnej relacji.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7B979D-3EDF-9BF1-0884-B39D8F5D2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612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  Cel: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Głównym celem projektu jest nazwanie i rozróżnienie zwierząt leśnych za pomocą środków wyrazu.</a:t>
            </a:r>
          </a:p>
          <a:p>
            <a:pPr marL="0" indent="0">
              <a:buNone/>
            </a:pPr>
            <a:r>
              <a:rPr lang="pl-PL" dirty="0"/>
              <a:t>Cele cząstkowe:</a:t>
            </a:r>
          </a:p>
          <a:p>
            <a:pPr marL="457200" indent="-457200">
              <a:buFontTx/>
              <a:buChar char="-"/>
            </a:pPr>
            <a:r>
              <a:rPr lang="pl-PL" dirty="0"/>
              <a:t>Stwórz pozytywną relację z naturą.</a:t>
            </a:r>
          </a:p>
          <a:p>
            <a:pPr marL="457200" indent="-457200">
              <a:buFontTx/>
              <a:buChar char="-"/>
            </a:pPr>
            <a:r>
              <a:rPr lang="pl-PL" dirty="0"/>
              <a:t>Zilustruj zachowanie zwierząt za pomocą ruchu.</a:t>
            </a:r>
          </a:p>
          <a:p>
            <a:pPr marL="457200" indent="-457200">
              <a:buFontTx/>
              <a:buChar char="-"/>
            </a:pPr>
            <a:r>
              <a:rPr lang="pl-PL" dirty="0"/>
              <a:t>Wzbudzaj uczucia estetyczne.</a:t>
            </a:r>
          </a:p>
          <a:p>
            <a:pPr marL="457200" indent="-457200">
              <a:buFontTx/>
              <a:buChar char="-"/>
            </a:pPr>
            <a:r>
              <a:rPr lang="pl-PL" dirty="0"/>
              <a:t>Wyraź siebie poprzez dramatyzację.</a:t>
            </a:r>
          </a:p>
          <a:p>
            <a:pPr marL="457200" indent="-457200">
              <a:buFontTx/>
              <a:buChar char="-"/>
            </a:pPr>
            <a:r>
              <a:rPr lang="pl-PL" dirty="0"/>
              <a:t>Naucz się kolejności zwierząt w bajce, pracuj z liczbami porządkowymi.</a:t>
            </a:r>
          </a:p>
          <a:p>
            <a:pPr marL="457200" indent="-457200">
              <a:buFontTx/>
              <a:buChar char="-"/>
            </a:pPr>
            <a:r>
              <a:rPr lang="pl-PL" dirty="0"/>
              <a:t>Rozumie sekwencję wydarzeń w bajce.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FontTx/>
              <a:buChar char="-"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B160D5-8C96-275B-6FA4-85DA48C11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Poznaj nazwy zwierząt leśnych.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Dopasuj słowo do obrazka na tablicy interaktywnej.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Odczytanie nazw zwierząt.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Wyrażanie zachowania zwierząt poprzez dramatyzację.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Przećwiczenie dramatyzacji bajki: Mały domek, mały domek, kto w tobie mieszka?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F46523-635C-AC78-7743-2104C9B5C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16530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Konkretyzacja zadań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330827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Naucz się znaków i nazw zwierząt leśnych z książki Świat znaków (lub ze strony internetowej </a:t>
            </a:r>
            <a:r>
              <a:rPr lang="pl-PL" dirty="0">
                <a:hlinkClick r:id="rId2"/>
              </a:rPr>
              <a:t>www.posunky.sk</a:t>
            </a:r>
            <a:r>
              <a:rPr lang="pl-PL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Prawidłowe dopasowanie obrazka do słowa w ALF (ewentualnie z kartami zwierząt leśnych i ich nazwami).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Czytanie nazw zwierząt ze zrozumieniem za pomocą alfabetu palcowego i zapamiętywanie nazw.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Próbować naśladować ruchy, dźwięki i zachowania zwierząt.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Zapoznanie się z bajką: Mały domek, mały domek, kto w tobie mieszka? Podział strojów zwierząt leśnych według upodobań uczniów. Przećwiczenie fabuły bajki i dramatyzacji zwierząt leśnych.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A1CA4D-3FEE-7A24-0F04-48B226BA0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09329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pracy - 1. lekcja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Char char="-"/>
            </a:pPr>
            <a:r>
              <a:rPr lang="pl-PL" dirty="0"/>
              <a:t>-Poznanie nazw i akcentów zwierząt występujących w książce.</a:t>
            </a:r>
          </a:p>
          <a:p>
            <a:pPr marL="514350" indent="-514350">
              <a:buFontTx/>
              <a:buChar char="-"/>
            </a:pPr>
            <a:r>
              <a:rPr lang="pl-PL" dirty="0"/>
              <a:t>-Odczytywanie nazw zwierząt leśnych.</a:t>
            </a:r>
          </a:p>
          <a:p>
            <a:pPr marL="514350" indent="-514350">
              <a:buFontTx/>
              <a:buChar char="-"/>
            </a:pPr>
            <a:r>
              <a:rPr lang="pl-PL" dirty="0"/>
              <a:t>-Praca z tablicą interaktywną i dopasowywanie obrazka do słowa.</a:t>
            </a:r>
          </a:p>
          <a:p>
            <a:pPr marL="514350" indent="-514350">
              <a:buFontTx/>
              <a:buChar char="-"/>
            </a:pPr>
            <a:r>
              <a:rPr lang="pl-PL" dirty="0"/>
              <a:t>-(zdjęcia)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57D6F3-810F-0784-B26E-3581D72E9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0" y="605880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pracy: 1. - 2. lekcja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2829" y="1307198"/>
            <a:ext cx="7498080" cy="4800600"/>
          </a:xfrm>
        </p:spPr>
        <p:txBody>
          <a:bodyPr/>
          <a:lstStyle/>
          <a:p>
            <a:r>
              <a:rPr lang="pl-PL" dirty="0"/>
              <a:t>Praca z kostiumami.</a:t>
            </a:r>
          </a:p>
          <a:p>
            <a:r>
              <a:rPr lang="pl-PL" dirty="0"/>
              <a:t>Oglądanie filmów o zwierzętach leśnych.</a:t>
            </a:r>
          </a:p>
          <a:p>
            <a:r>
              <a:rPr lang="pl-PL" dirty="0"/>
              <a:t>Próba naśladowania zachowania zwierząt zgodnie z filmem.</a:t>
            </a:r>
            <a:r>
              <a:rPr lang="sk-SK" dirty="0"/>
              <a:t>.</a:t>
            </a:r>
          </a:p>
        </p:txBody>
      </p:sp>
      <p:pic>
        <p:nvPicPr>
          <p:cNvPr id="2052" name="Picture 4" descr="G:\Lesne zvieratka.00_02_08_21.Still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949"/>
          <a:stretch/>
        </p:blipFill>
        <p:spPr bwMode="auto">
          <a:xfrm>
            <a:off x="1956833" y="3789040"/>
            <a:ext cx="3214112" cy="20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Lesne zvieratka.00_01_53_01.Still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3"/>
          <a:stretch/>
        </p:blipFill>
        <p:spPr bwMode="auto">
          <a:xfrm>
            <a:off x="5508104" y="3789040"/>
            <a:ext cx="2715139" cy="20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98FC97-B6AC-4D48-43D2-C1F3FC504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484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2663</TotalTime>
  <Words>876</Words>
  <Application>Microsoft Office PowerPoint</Application>
  <PresentationFormat>Pokaz na ekranie (4:3)</PresentationFormat>
  <Paragraphs>95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 2</vt:lpstr>
      <vt:lpstr>Slnovrat</vt:lpstr>
      <vt:lpstr>Leśne zwierzęta</vt:lpstr>
      <vt:lpstr>Spis treści:</vt:lpstr>
      <vt:lpstr>Wprowadzenie:</vt:lpstr>
      <vt:lpstr>Wprowadzenie:</vt:lpstr>
      <vt:lpstr>  Cel:</vt:lpstr>
      <vt:lpstr>Zadania: </vt:lpstr>
      <vt:lpstr>Konkretyzacja zadań :</vt:lpstr>
      <vt:lpstr>Plan pracy - 1. lekcja</vt:lpstr>
      <vt:lpstr>Plan pracy: 1. - 2. lekcja</vt:lpstr>
      <vt:lpstr>Plan pracy 3. - 4. lekcja</vt:lpstr>
      <vt:lpstr>Plan pracy 5 - 10 lekcja</vt:lpstr>
      <vt:lpstr>  Ocena</vt:lpstr>
      <vt:lpstr>  Źródła:</vt:lpstr>
      <vt:lpstr>Wnioski:</vt:lpstr>
      <vt:lpstr>   Przewodnik dla nauczyciela: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xx xx</cp:lastModifiedBy>
  <cp:revision>162</cp:revision>
  <dcterms:created xsi:type="dcterms:W3CDTF">2017-03-10T17:06:48Z</dcterms:created>
  <dcterms:modified xsi:type="dcterms:W3CDTF">2025-05-20T11:17:28Z</dcterms:modified>
</cp:coreProperties>
</file>