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73" r:id="rId3"/>
    <p:sldId id="277" r:id="rId4"/>
    <p:sldId id="278" r:id="rId5"/>
    <p:sldId id="274" r:id="rId6"/>
    <p:sldId id="276" r:id="rId7"/>
    <p:sldId id="279" r:id="rId8"/>
    <p:sldId id="275" r:id="rId9"/>
    <p:sldId id="282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90" r:id="rId18"/>
    <p:sldId id="291" r:id="rId19"/>
    <p:sldId id="292" r:id="rId20"/>
    <p:sldId id="293" r:id="rId21"/>
    <p:sldId id="288" r:id="rId22"/>
    <p:sldId id="289" r:id="rId23"/>
    <p:sldId id="297" r:id="rId24"/>
    <p:sldId id="294" r:id="rId25"/>
    <p:sldId id="296" r:id="rId26"/>
    <p:sldId id="272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ockphoto.com/cs/vektor/jasn%C3%BD-akvarel-j%C3%B3ga-ilustrace-se-%C5%BEenou-v-lotosov%C3%A9-p%C3%B3ze-gm516608880-8906112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C5784BF-6247-7B52-8E27-41C86B1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65" y="1952426"/>
            <a:ext cx="8770374" cy="44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2D6C798-0672-9425-BC38-E4B88D3EF027}"/>
              </a:ext>
            </a:extLst>
          </p:cNvPr>
          <p:cNvSpPr txBox="1"/>
          <p:nvPr/>
        </p:nvSpPr>
        <p:spPr>
          <a:xfrm>
            <a:off x="2222595" y="2584333"/>
            <a:ext cx="8396244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</a:pPr>
            <a:r>
              <a:rPr lang="cs-CZ" sz="9600" b="1" spc="-345" dirty="0">
                <a:solidFill>
                  <a:srgbClr val="1F4F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JÓGA</a:t>
            </a:r>
            <a:br>
              <a:rPr lang="cs-CZ" sz="9600" b="1" spc="-345" dirty="0">
                <a:solidFill>
                  <a:srgbClr val="1F4F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 NA NADÝCHNUTIE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0"/>
              </a:spcBef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9B1A23-E439-CF99-7CDA-99ACF127BDC2}"/>
              </a:ext>
            </a:extLst>
          </p:cNvPr>
          <p:cNvSpPr txBox="1"/>
          <p:nvPr/>
        </p:nvSpPr>
        <p:spPr>
          <a:xfrm>
            <a:off x="5860382" y="4408158"/>
            <a:ext cx="641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solidFill>
                  <a:srgbClr val="0C8E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</a:t>
            </a:r>
            <a:r>
              <a:rPr lang="en-US" sz="1800" i="1" dirty="0">
                <a:solidFill>
                  <a:srgbClr val="0C8E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C8E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výučb</a:t>
            </a:r>
            <a:r>
              <a:rPr lang="pl-PL" sz="1800" i="1" dirty="0">
                <a:solidFill>
                  <a:srgbClr val="0C8E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14B144-E601-D9C2-5D3B-4981B22D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6" y="901951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593FC57D-3F8E-EB2C-7A6F-BA3D50D3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E27A9F5-83BA-461B-98E0-5E9E1E296573}"/>
              </a:ext>
            </a:extLst>
          </p:cNvPr>
          <p:cNvSpPr txBox="1"/>
          <p:nvPr/>
        </p:nvSpPr>
        <p:spPr>
          <a:xfrm>
            <a:off x="-443347" y="-149042"/>
            <a:ext cx="1019694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82FA259-4500-5CF4-1DB4-FB5C74C76ECB}"/>
              </a:ext>
            </a:extLst>
          </p:cNvPr>
          <p:cNvSpPr txBox="1"/>
          <p:nvPr/>
        </p:nvSpPr>
        <p:spPr>
          <a:xfrm>
            <a:off x="318654" y="2185491"/>
            <a:ext cx="1529541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POLOHA HORY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1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URDHVA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TANDASANA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4C9435-E71C-140F-1CC8-904606A44046}"/>
              </a:ext>
            </a:extLst>
          </p:cNvPr>
          <p:cNvSpPr txBox="1"/>
          <p:nvPr/>
        </p:nvSpPr>
        <p:spPr>
          <a:xfrm>
            <a:off x="1298575" y="3162457"/>
            <a:ext cx="845502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povzdychom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dvíhame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Stále</a:t>
            </a:r>
            <a:r>
              <a:rPr lang="pl-PL" sz="2200" spc="-3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cítime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spc="-3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spc="-3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naše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opierajú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Neuvoľňujeme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brucho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neohýbame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bedrách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89F213CA-B8C2-2D64-BDC3-B97077EF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14" y="1847916"/>
            <a:ext cx="1953518" cy="31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820DE4-A0F3-F4F3-96ED-F66949DE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" y="879040"/>
            <a:ext cx="10435848" cy="56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88FA241-33D4-666C-2894-1A1EDCAC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2D3E2D-784A-5F94-EEF8-39444034D4F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E159F4-53CC-122D-62C9-9F9E7F1542C7}"/>
              </a:ext>
            </a:extLst>
          </p:cNvPr>
          <p:cNvSpPr txBox="1"/>
          <p:nvPr/>
        </p:nvSpPr>
        <p:spPr>
          <a:xfrm>
            <a:off x="342900" y="1991327"/>
            <a:ext cx="159639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936605">
              <a:lnSpc>
                <a:spcPct val="90000"/>
              </a:lnSpc>
              <a:spcBef>
                <a:spcPts val="1905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HLUBOKÝ PŘEDKLON</a:t>
            </a:r>
            <a:r>
              <a:rPr lang="cs-CZ" sz="2200" b="1" spc="-64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8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UTTANASANA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A0CE276-A358-2D20-420C-C367E9CAC80D}"/>
              </a:ext>
            </a:extLst>
          </p:cNvPr>
          <p:cNvSpPr txBox="1"/>
          <p:nvPr/>
        </p:nvSpPr>
        <p:spPr>
          <a:xfrm>
            <a:off x="1346841" y="2922972"/>
            <a:ext cx="66972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hlbokým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úklonom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Pohyb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začína</a:t>
            </a:r>
            <a:r>
              <a:rPr lang="pl-PL" sz="2200" spc="-4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bokoch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pričom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svaly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zdvihnú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čím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predĺžia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stehenné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svaly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predĺžia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stehenné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svaly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nedosiahnu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pokrčíme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kolená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DB15B76D-032A-7B71-AA59-6E5C3A52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59" y="1973305"/>
            <a:ext cx="2933000" cy="339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6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3E5B48-B662-7C20-1D90-79DE2CB2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18FAC5E-79B6-D340-D66C-093AA9A5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2557C03-AB47-9FB4-F16B-475408DF5BE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801140-5EC1-EA3C-0C65-80009FB3AB04}"/>
              </a:ext>
            </a:extLst>
          </p:cNvPr>
          <p:cNvSpPr txBox="1"/>
          <p:nvPr/>
        </p:nvSpPr>
        <p:spPr>
          <a:xfrm>
            <a:off x="482600" y="1993495"/>
            <a:ext cx="149034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812780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ROVNÝ </a:t>
            </a: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ÚKLON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URDHVA </a:t>
            </a:r>
            <a:r>
              <a:rPr lang="cs-CZ" sz="2200" b="1" spc="-73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UTTANASANA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2D3E9A-15C6-7F87-1FE5-8061CEE9CC91}"/>
              </a:ext>
            </a:extLst>
          </p:cNvPr>
          <p:cNvSpPr txBox="1"/>
          <p:nvPr/>
        </p:nvSpPr>
        <p:spPr>
          <a:xfrm>
            <a:off x="1605830" y="2807787"/>
            <a:ext cx="63284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ďalším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natiahnite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chrbticu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temena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chvostovú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uvoľnené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nedosiahneme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pokrčiť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kolená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Cítime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napätie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chrbtici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uvoľnené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3B6D3106-ADDD-68F0-856F-F44E9017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993495"/>
            <a:ext cx="2217784" cy="295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50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C6CD6BC-5FC4-BD69-AC78-16A0B50D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0" y="919913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87D24E0-A292-23FC-4050-6CD71711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AF0D07-B975-139E-6FB3-343CB9DFFEE7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8AEB7D7-20FF-8615-1E77-6CF4859B0F58}"/>
              </a:ext>
            </a:extLst>
          </p:cNvPr>
          <p:cNvSpPr txBox="1"/>
          <p:nvPr/>
        </p:nvSpPr>
        <p:spPr>
          <a:xfrm>
            <a:off x="505371" y="1945875"/>
            <a:ext cx="145415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786745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NÍZKY VÝPAD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AŠVA SANČALASANA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00AF07-151C-F8C4-D61A-1DA331BF5872}"/>
              </a:ext>
            </a:extLst>
          </p:cNvPr>
          <p:cNvSpPr txBox="1"/>
          <p:nvPr/>
        </p:nvSpPr>
        <p:spPr>
          <a:xfrm>
            <a:off x="1568450" y="2771249"/>
            <a:ext cx="80962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ďalším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vťahujte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Otvorte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hrudník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zhlboka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nadýchnite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Zadržme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dych</a:t>
            </a:r>
            <a:endParaRPr lang="cs-CZ" sz="2200" spc="-2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spc="-2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spc="-2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0341AE70-FAFA-F420-2BAE-582CF562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10" y="1627361"/>
            <a:ext cx="2448990" cy="360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89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799BC06-4B7B-344F-1BE7-9FE064CF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443475A-29A5-8BD4-A5D8-B3E824AA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8A8060-26F7-5BBC-F634-BACA0203ECA5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9E32BB-2D5B-F28B-2251-B3CEAE9E0A03}"/>
              </a:ext>
            </a:extLst>
          </p:cNvPr>
          <p:cNvSpPr txBox="1"/>
          <p:nvPr/>
        </p:nvSpPr>
        <p:spPr>
          <a:xfrm>
            <a:off x="279400" y="2098484"/>
            <a:ext cx="167322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6665" marR="12433935">
              <a:lnSpc>
                <a:spcPct val="90000"/>
              </a:lnSpc>
              <a:spcBef>
                <a:spcPts val="1105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POZÍCIA DOSKY </a:t>
            </a:r>
            <a:r>
              <a:rPr lang="cs-CZ" sz="2200" b="1" spc="-8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KUMBHAKSANA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4236927-14BB-3639-E4FB-2EAE700ED2EC}"/>
              </a:ext>
            </a:extLst>
          </p:cNvPr>
          <p:cNvSpPr txBox="1"/>
          <p:nvPr/>
        </p:nvSpPr>
        <p:spPr>
          <a:xfrm>
            <a:off x="1543050" y="2718594"/>
            <a:ext cx="594058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Zadržanie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dychu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Presuňte</a:t>
            </a:r>
            <a:r>
              <a:rPr lang="pl-PL" sz="2200" spc="-4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ľavú</a:t>
            </a:r>
            <a:r>
              <a:rPr lang="pl-PL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nohu</a:t>
            </a:r>
            <a:r>
              <a:rPr lang="pl-PL" sz="2200" spc="-4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doprava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snažte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vytvoriť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priestor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dlaniach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Udržujeme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pevné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brucho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rovný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chrbát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Chrbticu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ťaháme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temeno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akoby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chceli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päty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priblížiť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podložke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A3A7E600-019D-A8DE-021C-D244B156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33" y="1874721"/>
            <a:ext cx="2323783" cy="309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5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FABF75-C28F-5BDC-06D3-19B9FC76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4" y="1043556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3476671-6763-033A-2FE5-5AEE7166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0F8D2C6-053C-0931-63EB-6CC6A6292CD4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BF0542-97A5-64A1-878A-9670A646E82E}"/>
              </a:ext>
            </a:extLst>
          </p:cNvPr>
          <p:cNvSpPr txBox="1"/>
          <p:nvPr/>
        </p:nvSpPr>
        <p:spPr>
          <a:xfrm>
            <a:off x="508000" y="2196996"/>
            <a:ext cx="14325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POZÍCIA MAČKY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MARDŽARIASANA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51F4FCF-857A-3B11-4275-0EBB939E5DCA}"/>
              </a:ext>
            </a:extLst>
          </p:cNvPr>
          <p:cNvSpPr txBox="1"/>
          <p:nvPr/>
        </p:nvSpPr>
        <p:spPr>
          <a:xfrm>
            <a:off x="1515394" y="3063243"/>
            <a:ext cx="58008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ďalším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položte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ramenami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Ťahanie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temeno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chvostovú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kosť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0D28D9F-C190-A54C-0F54-D9751E05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30" y="1907032"/>
            <a:ext cx="2219478" cy="29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2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FB9B9DC-86C1-90B2-C96A-1D968AD2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7CE06F7-85E1-B828-4299-2E57F662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36597E8-49EF-1335-1AFD-2E714CE8DEA2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8800ADF-5171-9B95-F07E-0FEDA31DEF7C}"/>
              </a:ext>
            </a:extLst>
          </p:cNvPr>
          <p:cNvSpPr txBox="1"/>
          <p:nvPr/>
        </p:nvSpPr>
        <p:spPr>
          <a:xfrm>
            <a:off x="469900" y="2111394"/>
            <a:ext cx="158877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2644120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POLOHA DIEŤAŤA </a:t>
            </a:r>
            <a:r>
              <a:rPr lang="cs-CZ" sz="2200" b="1" spc="-7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8D06DE4-E62E-3205-C527-2EFF09D67679}"/>
              </a:ext>
            </a:extLst>
          </p:cNvPr>
          <p:cNvSpPr txBox="1"/>
          <p:nvPr/>
        </p:nvSpPr>
        <p:spPr>
          <a:xfrm>
            <a:off x="1605829" y="2925686"/>
            <a:ext cx="540618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výdechem položíme hýždě na paty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Natiahnime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chvostovou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kosťou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natiahnuté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D74A889E-504F-2D2C-AF9B-0726EA11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10" y="2111394"/>
            <a:ext cx="2199914" cy="29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8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A0807DA-9554-8875-3B8F-117270CE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174123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F943C58-4FFC-9CD8-8825-AC56565989A5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0E070512-D8D2-C5E3-453B-8AE5E0FD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61FCD73-D7CB-0851-D3AC-A30C7C61FD2D}"/>
              </a:ext>
            </a:extLst>
          </p:cNvPr>
          <p:cNvSpPr txBox="1"/>
          <p:nvPr/>
        </p:nvSpPr>
        <p:spPr>
          <a:xfrm>
            <a:off x="500929" y="2057296"/>
            <a:ext cx="152463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POZÍCIA KOBRY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BHUDŽANGASANA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CFD3FDD-3356-7F0E-0C82-C3FE6F6CB300}"/>
              </a:ext>
            </a:extLst>
          </p:cNvPr>
          <p:cNvSpPr txBox="1"/>
          <p:nvPr/>
        </p:nvSpPr>
        <p:spPr>
          <a:xfrm>
            <a:off x="1591036" y="2810982"/>
            <a:ext cx="59527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Oprite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prsty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nohách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Panvicu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zasuňte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panvicu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zatlačte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stopku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dopredu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Spevnite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brucho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uvoľnite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ramená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20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0446E78D-8BCB-2A2A-CE4A-302A22F3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90" y="2118317"/>
            <a:ext cx="2069466" cy="27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9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7B0F22-552B-432A-0B3F-31477722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F92ACBA-4B2B-3075-7917-F5103F152E9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366C3702-4F0B-7AC8-8202-040AE056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FD4AD11-EBBE-3C4D-A429-24591DEC99A5}"/>
              </a:ext>
            </a:extLst>
          </p:cNvPr>
          <p:cNvSpPr txBox="1"/>
          <p:nvPr/>
        </p:nvSpPr>
        <p:spPr>
          <a:xfrm>
            <a:off x="499873" y="2042762"/>
            <a:ext cx="1425244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9690735">
              <a:lnSpc>
                <a:spcPct val="90000"/>
              </a:lnSpc>
              <a:spcBef>
                <a:spcPts val="1110"/>
              </a:spcBef>
            </a:pPr>
            <a:r>
              <a:rPr lang="en-US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PES HORE NOHAMI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-80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2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ADHO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MUKHA</a:t>
            </a:r>
            <a:r>
              <a:rPr lang="cs-CZ" sz="2200" b="1" spc="-33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SVANASANA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A378704-EEF8-6A3F-FDEF-36958EFEAEF6}"/>
              </a:ext>
            </a:extLst>
          </p:cNvPr>
          <p:cNvSpPr txBox="1"/>
          <p:nvPr/>
        </p:nvSpPr>
        <p:spPr>
          <a:xfrm>
            <a:off x="1565598" y="2942005"/>
            <a:ext cx="56892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preklopte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prsty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nohách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Odtlačme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dlaní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Siahame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oblohe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chrbtovou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kosťou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F8383226-9DD8-71A9-87E0-67EEBAB7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69" y="1904800"/>
            <a:ext cx="2122170" cy="28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2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E7C0FB-DAEE-2DE5-B9F2-A80D0D70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83" y="908492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604F21F-4094-47B9-E46B-953B0FF7947C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0B2E800F-D36A-6901-F650-9AADAFC5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0CC447D-14C4-0C24-F3D8-702F648A99A6}"/>
              </a:ext>
            </a:extLst>
          </p:cNvPr>
          <p:cNvSpPr txBox="1"/>
          <p:nvPr/>
        </p:nvSpPr>
        <p:spPr>
          <a:xfrm>
            <a:off x="505968" y="2175600"/>
            <a:ext cx="12368784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5967095">
              <a:lnSpc>
                <a:spcPct val="90000"/>
              </a:lnSpc>
              <a:spcBef>
                <a:spcPts val="1105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NÍZKY VÝPAD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ASHWASANCHALASANA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B31620-9874-89EB-C4C0-DFD5BD42B67A}"/>
              </a:ext>
            </a:extLst>
          </p:cNvPr>
          <p:cNvSpPr txBox="1"/>
          <p:nvPr/>
        </p:nvSpPr>
        <p:spPr>
          <a:xfrm>
            <a:off x="1505712" y="2685193"/>
            <a:ext cx="56915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povzdychom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preneste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váhu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dopredu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Vykročte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dopredu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FBAD9402-727D-5577-FDA3-1382BF84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51" y="1865376"/>
            <a:ext cx="2084954" cy="27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9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56395-6A50-2374-8D64-A3691255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48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48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ZMENIŤ SVOJ DYCHA ZMENIŤ SVOJ ŽIVOT</a:t>
            </a:r>
            <a:br>
              <a:rPr lang="pl-PL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4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BE235F1-99B8-4782-AAB3-E848C854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46" y="1385047"/>
            <a:ext cx="8792415" cy="46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3.png">
            <a:extLst>
              <a:ext uri="{FF2B5EF4-FFF2-40B4-BE49-F238E27FC236}">
                <a16:creationId xmlns:a16="http://schemas.microsoft.com/office/drawing/2014/main" id="{5FA4FBE9-B5AC-3D88-64D6-A47FEFE815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491" y="2238533"/>
            <a:ext cx="2380933" cy="2380933"/>
          </a:xfrm>
          <a:prstGeom prst="rect">
            <a:avLst/>
          </a:prstGeom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04923708-291B-8003-9153-5C353EA5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8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B9B2E11-F290-D4D1-5BB7-62B710D3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CAE6E4F-C6F4-6073-80E4-6CE5B74028F6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55813F11-29DA-9631-EEE2-60488905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2CBB93D-7EEC-95C7-37C0-33E435D69237}"/>
              </a:ext>
            </a:extLst>
          </p:cNvPr>
          <p:cNvSpPr txBox="1"/>
          <p:nvPr/>
        </p:nvSpPr>
        <p:spPr>
          <a:xfrm>
            <a:off x="472273" y="2162570"/>
            <a:ext cx="1737360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2644120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POLOHA DIEŤAŤA  </a:t>
            </a:r>
            <a:r>
              <a:rPr lang="cs-CZ" sz="2200" b="1" spc="-7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CDEB888-760B-EACA-7ADF-0C080310C0B4}"/>
              </a:ext>
            </a:extLst>
          </p:cNvPr>
          <p:cNvSpPr txBox="1"/>
          <p:nvPr/>
        </p:nvSpPr>
        <p:spPr>
          <a:xfrm>
            <a:off x="1605829" y="2838310"/>
            <a:ext cx="8619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hlboký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predklon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57204B5-78DF-6CDD-80D6-47665274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2" y="1946049"/>
            <a:ext cx="2212012" cy="29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4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91A02C4-D968-A208-7DE5-2C5E1C71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AA3C05B-CDA6-2257-DEA2-8F8DEAD91502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90A99A8-6219-A9F6-3505-1B0E4ABF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C4F0173-4B26-4305-1F96-E1C919C65B07}"/>
              </a:ext>
            </a:extLst>
          </p:cNvPr>
          <p:cNvSpPr txBox="1"/>
          <p:nvPr/>
        </p:nvSpPr>
        <p:spPr>
          <a:xfrm>
            <a:off x="463296" y="2083523"/>
            <a:ext cx="1605686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POLOHA HORY 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1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URDHVA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TANDASANA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449BD1-233B-32FD-91D6-8D82E8EB1CD5}"/>
              </a:ext>
            </a:extLst>
          </p:cNvPr>
          <p:cNvSpPr txBox="1"/>
          <p:nvPr/>
        </p:nvSpPr>
        <p:spPr>
          <a:xfrm>
            <a:off x="1455567" y="2873108"/>
            <a:ext cx="53736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vytiahneme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chrbticu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Opierame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Brucho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pevné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Pokračujeme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druhú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stranu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6834882-1A3F-D6C3-0425-8AE9E8AB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43" y="1840131"/>
            <a:ext cx="2383155" cy="31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0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A12165-D2F4-3F25-074C-534295BB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9BB97FD-3CBC-5FC4-C1D1-52D554FD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55B6B70-3244-2A4A-E097-356D700F30AA}"/>
              </a:ext>
            </a:extLst>
          </p:cNvPr>
          <p:cNvSpPr txBox="1"/>
          <p:nvPr/>
        </p:nvSpPr>
        <p:spPr>
          <a:xfrm>
            <a:off x="475488" y="205256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>
              <a:spcBef>
                <a:spcPts val="680"/>
              </a:spcBef>
            </a:pP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UKONČENIE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NAMASTÉ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84E0C76-D942-6982-F987-3F0932E0B13C}"/>
              </a:ext>
            </a:extLst>
          </p:cNvPr>
          <p:cNvSpPr txBox="1"/>
          <p:nvPr/>
        </p:nvSpPr>
        <p:spPr>
          <a:xfrm>
            <a:off x="1605829" y="2761332"/>
            <a:ext cx="44901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Dlhým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hlbokým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ukončíme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slnku</a:t>
            </a:r>
            <a:endParaRPr lang="pl-PL" sz="220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B155EBF-8EC9-C875-98D0-50C20A10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1" y="1755291"/>
            <a:ext cx="2478405" cy="33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3D99F3B-0971-9E55-EFAB-D3F26F36C07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8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E6B386C-8A5C-D2AA-DC03-5DA2BB41499A}"/>
              </a:ext>
            </a:extLst>
          </p:cNvPr>
          <p:cNvSpPr txBox="1"/>
          <p:nvPr/>
        </p:nvSpPr>
        <p:spPr>
          <a:xfrm>
            <a:off x="993649" y="-154810"/>
            <a:ext cx="1074485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EVAULÁCIA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2204715-F7BD-997B-703A-7772AC316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77597"/>
              </p:ext>
            </p:extLst>
          </p:nvPr>
        </p:nvGraphicFramePr>
        <p:xfrm>
          <a:off x="904568" y="896183"/>
          <a:ext cx="9094899" cy="57928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1458">
                  <a:extLst>
                    <a:ext uri="{9D8B030D-6E8A-4147-A177-3AD203B41FA5}">
                      <a16:colId xmlns:a16="http://schemas.microsoft.com/office/drawing/2014/main" val="4118468448"/>
                    </a:ext>
                  </a:extLst>
                </a:gridCol>
                <a:gridCol w="1636673">
                  <a:extLst>
                    <a:ext uri="{9D8B030D-6E8A-4147-A177-3AD203B41FA5}">
                      <a16:colId xmlns:a16="http://schemas.microsoft.com/office/drawing/2014/main" val="1393528971"/>
                    </a:ext>
                  </a:extLst>
                </a:gridCol>
                <a:gridCol w="4026768">
                  <a:extLst>
                    <a:ext uri="{9D8B030D-6E8A-4147-A177-3AD203B41FA5}">
                      <a16:colId xmlns:a16="http://schemas.microsoft.com/office/drawing/2014/main" val="4129695992"/>
                    </a:ext>
                  </a:extLst>
                </a:gridCol>
              </a:tblGrid>
              <a:tr h="369261">
                <a:tc>
                  <a:txBody>
                    <a:bodyPr/>
                    <a:lstStyle/>
                    <a:p>
                      <a:pPr marL="122555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KRITÉRIA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>
                        <a:spcBef>
                          <a:spcPts val="118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Maximálny počet bodov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POZNÁMKY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1592438"/>
                  </a:ext>
                </a:extLst>
              </a:tr>
              <a:tr h="377710">
                <a:tc>
                  <a:txBody>
                    <a:bodyPr/>
                    <a:lstStyle/>
                    <a:p>
                      <a:pPr marL="122555">
                        <a:spcBef>
                          <a:spcPts val="124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PRÍSTUP K CVIČENIU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algn="ctr">
                        <a:spcBef>
                          <a:spcPts val="124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240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AKTÍVNY PRÍSTUP K ZVLÁDNUTIU NASTAVENIA.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142177"/>
                  </a:ext>
                </a:extLst>
              </a:tr>
              <a:tr h="859906">
                <a:tc>
                  <a:txBody>
                    <a:bodyPr/>
                    <a:lstStyle/>
                    <a:p>
                      <a:pPr marL="123825">
                        <a:spcBef>
                          <a:spcPts val="1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</a:endParaRPr>
                    </a:p>
                    <a:p>
                      <a:pPr marL="122555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PRÍSTUP K CVIČENIU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ctr">
                        <a:spcBef>
                          <a:spcPts val="1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</a:endParaRPr>
                    </a:p>
                    <a:p>
                      <a:pPr marL="123190" algn="ctr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840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AKTÍVNY PRÍSTUP K ZVLÁDNUTIU ZOSTAVY VEĽMI</a:t>
                      </a:r>
                      <a:endParaRPr lang="pl-PL" sz="1600">
                        <a:effectLst/>
                      </a:endParaRPr>
                    </a:p>
                    <a:p>
                      <a:pPr marL="123825">
                        <a:spcBef>
                          <a:spcPts val="35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DOBRÝ PRÍSTUP K ZVLÁDNUTIU ZOSTAVY.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5723824"/>
                  </a:ext>
                </a:extLst>
              </a:tr>
              <a:tr h="369261">
                <a:tc>
                  <a:txBody>
                    <a:bodyPr/>
                    <a:lstStyle/>
                    <a:p>
                      <a:pPr marL="122555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PRÍSTUP K CVIČENIU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algn="ctr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NEAKTÍVNY PRÍSTUP K ZVLÁDNUTIU ZOSTAVY.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9958520"/>
                  </a:ext>
                </a:extLst>
              </a:tr>
              <a:tr h="369261">
                <a:tc>
                  <a:txBody>
                    <a:bodyPr/>
                    <a:lstStyle/>
                    <a:p>
                      <a:pPr marL="12255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ÚČASŤ NA VYUČOVACÍCH HODINÁCH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algn="ctr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100 % ÚČASŤ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2934116"/>
                  </a:ext>
                </a:extLst>
              </a:tr>
              <a:tr h="375598">
                <a:tc>
                  <a:txBody>
                    <a:bodyPr/>
                    <a:lstStyle/>
                    <a:p>
                      <a:pPr marL="122555">
                        <a:spcBef>
                          <a:spcPts val="124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ÚČASŤ NA VYUČOVACÍCH HODINÁCH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algn="ctr">
                        <a:spcBef>
                          <a:spcPts val="124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240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75 % ÚČASŤ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664435"/>
                  </a:ext>
                </a:extLst>
              </a:tr>
              <a:tr h="375598">
                <a:tc>
                  <a:txBody>
                    <a:bodyPr/>
                    <a:lstStyle/>
                    <a:p>
                      <a:pPr marL="122555">
                        <a:spcBef>
                          <a:spcPts val="124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ÚČASŤ NA VYUČOVACÍCH HODINÁCH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algn="ctr">
                        <a:spcBef>
                          <a:spcPts val="124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240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30% ÚČASŤ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1723436"/>
                  </a:ext>
                </a:extLst>
              </a:tr>
              <a:tr h="601237">
                <a:tc>
                  <a:txBody>
                    <a:bodyPr/>
                    <a:lstStyle/>
                    <a:p>
                      <a:pPr marL="123825">
                        <a:spcBef>
                          <a:spcPts val="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pl-PL" sz="1600">
                        <a:effectLst/>
                      </a:endParaRPr>
                    </a:p>
                    <a:p>
                      <a:pPr marL="12255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NEZÁVISLOSŤ PRI CVIČENÍ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ctr">
                        <a:spcBef>
                          <a:spcPts val="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</a:endParaRPr>
                    </a:p>
                    <a:p>
                      <a:pPr marL="123190" algn="ctr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892175">
                        <a:lnSpc>
                          <a:spcPct val="112000"/>
                        </a:lnSpc>
                        <a:spcBef>
                          <a:spcPts val="1165"/>
                        </a:spcBef>
                        <a:buNone/>
                      </a:pPr>
                      <a:r>
                        <a:rPr lang="pl-PL" sz="1600">
                          <a:effectLst/>
                        </a:rPr>
                        <a:t>DOKÁŽE VYKONAŤ RUTINU SÁM BEZ POMOCI UČITEĽA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4615581"/>
                  </a:ext>
                </a:extLst>
              </a:tr>
              <a:tr h="601590">
                <a:tc>
                  <a:txBody>
                    <a:bodyPr/>
                    <a:lstStyle/>
                    <a:p>
                      <a:pPr marL="123825">
                        <a:spcBef>
                          <a:spcPts val="5"/>
                        </a:spcBef>
                        <a:buNone/>
                      </a:pPr>
                      <a:r>
                        <a:rPr lang="pl-PL" sz="1600">
                          <a:effectLst/>
                        </a:rPr>
                        <a:t> </a:t>
                      </a:r>
                    </a:p>
                    <a:p>
                      <a:pPr marL="12255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NEZÁVISLOSŤ PRI CVIČENÍ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ctr">
                        <a:spcBef>
                          <a:spcPts val="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</a:endParaRPr>
                    </a:p>
                    <a:p>
                      <a:pPr marL="123190" algn="ctr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DOKÁŽE S MALOU POMOCOU UČITEĽA</a:t>
                      </a:r>
                      <a:endParaRPr lang="pl-PL" sz="1600">
                        <a:effectLst/>
                      </a:endParaRPr>
                    </a:p>
                    <a:p>
                      <a:pPr marL="123825">
                        <a:spcBef>
                          <a:spcPts val="35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VYKONAŤ RUTINU SÁM.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91617"/>
                  </a:ext>
                </a:extLst>
              </a:tr>
              <a:tr h="651149">
                <a:tc>
                  <a:txBody>
                    <a:bodyPr/>
                    <a:lstStyle/>
                    <a:p>
                      <a:pPr marL="123825">
                        <a:spcBef>
                          <a:spcPts val="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pl-PL" sz="1600">
                        <a:effectLst/>
                      </a:endParaRPr>
                    </a:p>
                    <a:p>
                      <a:pPr marL="122555">
                        <a:spcBef>
                          <a:spcPts val="1165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NEZÁVISLOSŤ PRI CVIČENÍ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ctr">
                        <a:spcBef>
                          <a:spcPts val="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</a:endParaRPr>
                    </a:p>
                    <a:p>
                      <a:pPr marL="123190" algn="ctr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936115">
                        <a:lnSpc>
                          <a:spcPct val="112000"/>
                        </a:lnSpc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DOKÁŽE VYKONAŤ RUTINU SÁM IBA S POMOCOU UČITEĽA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034218"/>
                  </a:ext>
                </a:extLst>
              </a:tr>
              <a:tr h="382990">
                <a:tc>
                  <a:txBody>
                    <a:bodyPr/>
                    <a:lstStyle/>
                    <a:p>
                      <a:pPr marL="122555">
                        <a:spcBef>
                          <a:spcPts val="1240"/>
                        </a:spcBef>
                        <a:buNone/>
                      </a:pPr>
                      <a:r>
                        <a:rPr lang="en-US" sz="1600">
                          <a:effectLst/>
                        </a:rPr>
                        <a:t>SPOLU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algn="ctr">
                        <a:spcBef>
                          <a:spcPts val="1240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116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7360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5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73CBA4-A8B9-8691-E088-0EBED112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9" y="1043556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D9848A4-10A5-0BDB-87AA-43FB140F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AC853C-2292-3E0E-730C-0BFC2CE856A5}"/>
              </a:ext>
            </a:extLst>
          </p:cNvPr>
          <p:cNvSpPr txBox="1"/>
          <p:nvPr/>
        </p:nvSpPr>
        <p:spPr>
          <a:xfrm>
            <a:off x="993649" y="-154810"/>
            <a:ext cx="11198351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en-US" sz="30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ZNÁMKOVANIE NA ZÁKLADE BODOV</a:t>
            </a:r>
            <a:r>
              <a:rPr lang="pl-PL" sz="30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3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524EBF-80FF-DD5C-38CF-65483F2CB478}"/>
              </a:ext>
            </a:extLst>
          </p:cNvPr>
          <p:cNvSpPr txBox="1"/>
          <p:nvPr/>
        </p:nvSpPr>
        <p:spPr>
          <a:xfrm>
            <a:off x="0" y="1987592"/>
            <a:ext cx="7211568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25" indent="-285750">
              <a:lnSpc>
                <a:spcPts val="442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Výborný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(1): 9-8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98625" indent="-285750">
              <a:lnSpc>
                <a:spcPts val="442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Chválitebný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(2): 7-6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698625" indent="-285750">
              <a:lnSpc>
                <a:spcPts val="442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(3): 5-4 body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98625" indent="-285750">
              <a:lnSpc>
                <a:spcPts val="442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Dostatočný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(4): 3 body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698625" indent="-285750">
              <a:lnSpc>
                <a:spcPts val="442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Nedostatočný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(5):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menej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 body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155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9696C8-31EC-356A-FDBC-0E721E64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6" y="991601"/>
            <a:ext cx="10362864" cy="56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-3319332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F79B29-8113-B450-589A-5609B518C614}"/>
              </a:ext>
            </a:extLst>
          </p:cNvPr>
          <p:cNvSpPr txBox="1"/>
          <p:nvPr/>
        </p:nvSpPr>
        <p:spPr>
          <a:xfrm>
            <a:off x="0" y="2168242"/>
            <a:ext cx="11108083" cy="359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220" marR="2495550">
              <a:lnSpc>
                <a:spcPct val="87000"/>
              </a:lnSpc>
              <a:buNone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Akciová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ilustrácia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Svetlá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akvarelová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ilustrácia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jogy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ženou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lotosovej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pozícii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Online. In: logo iStock by Getty Images. 2016.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Dostupné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: Stock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ilustrácie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Svetlá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akvarelová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ilustrácia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jogy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so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ženou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v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lotosovej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pozícii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 Online. In: logo iStock by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Getty Images. 2016.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Dostupné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z: Stock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ilustrácie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Svetlá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akvarelová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ilustrácia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jogy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so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ženou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v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lotosovej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pozícii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 Online. In: logo iStock by Getty Images. 2016.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60220" marR="2672715">
              <a:lnSpc>
                <a:spcPct val="87000"/>
              </a:lnSpc>
              <a:spcBef>
                <a:spcPts val="50"/>
              </a:spcBef>
            </a:pP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K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dispozícii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v: MIČIENKA, Marek a JIRÁK, Jan.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Základy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mediálnej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US" sz="220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výchovy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 Praha: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ISBN 978-80-7367-315-4.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[cit.</a:t>
            </a:r>
            <a:r>
              <a:rPr lang="en-US" sz="2200" spc="3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2024-06-26].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F283CC5-C2F0-B6DF-6070-7D451981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21" y="1628784"/>
            <a:ext cx="9947868" cy="47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014725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750924" y="3018640"/>
            <a:ext cx="8921262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9576-D823-3558-F74C-D29C7B4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38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br>
              <a:rPr lang="pl-PL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64DE05-ED08-7D37-F4DA-742BAAF7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35" y="877659"/>
            <a:ext cx="9720261" cy="52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91A398FD-753E-DB44-41AC-CAA84424D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7588" y="13854"/>
            <a:ext cx="1514412" cy="115339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6B6DCEF-0AD2-55A1-C19F-5B9137C95980}"/>
              </a:ext>
            </a:extLst>
          </p:cNvPr>
          <p:cNvSpPr txBox="1"/>
          <p:nvPr/>
        </p:nvSpPr>
        <p:spPr>
          <a:xfrm>
            <a:off x="1871695" y="202356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 JE JOGA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DE6C80-9BB0-901C-9DA3-549D110F52E0}"/>
              </a:ext>
            </a:extLst>
          </p:cNvPr>
          <p:cNvSpPr txBox="1"/>
          <p:nvPr/>
        </p:nvSpPr>
        <p:spPr>
          <a:xfrm>
            <a:off x="1871695" y="245619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 VYUČOVANIA</a:t>
            </a:r>
            <a:endParaRPr lang="pl-PL" sz="22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4378620-5B96-96AD-08F4-1F0963953202}"/>
              </a:ext>
            </a:extLst>
          </p:cNvPr>
          <p:cNvSpPr txBox="1"/>
          <p:nvPr/>
        </p:nvSpPr>
        <p:spPr>
          <a:xfrm>
            <a:off x="1871694" y="2954057"/>
            <a:ext cx="75923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MOTIVÁCIA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AEAE9B2-CDDE-BEA9-53B9-A5B0FEDBD61F}"/>
              </a:ext>
            </a:extLst>
          </p:cNvPr>
          <p:cNvSpPr txBox="1"/>
          <p:nvPr/>
        </p:nvSpPr>
        <p:spPr>
          <a:xfrm>
            <a:off x="1871694" y="3451918"/>
            <a:ext cx="81409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TEORETICKÁ</a:t>
            </a:r>
            <a:r>
              <a:rPr lang="en-US" sz="22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ČASŤ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276A2DE-54B3-A645-5352-B68548D9282F}"/>
              </a:ext>
            </a:extLst>
          </p:cNvPr>
          <p:cNvSpPr txBox="1"/>
          <p:nvPr/>
        </p:nvSpPr>
        <p:spPr>
          <a:xfrm>
            <a:off x="1871694" y="3900306"/>
            <a:ext cx="78209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PRAKTICKÁ</a:t>
            </a:r>
            <a:r>
              <a:rPr lang="en-US" sz="22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ČASŤ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5EE226C-C185-C4D7-14DA-8D2FB4EF455D}"/>
              </a:ext>
            </a:extLst>
          </p:cNvPr>
          <p:cNvSpPr txBox="1"/>
          <p:nvPr/>
        </p:nvSpPr>
        <p:spPr>
          <a:xfrm>
            <a:off x="1841913" y="433688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Obraz 5">
            <a:extLst>
              <a:ext uri="{FF2B5EF4-FFF2-40B4-BE49-F238E27FC236}">
                <a16:creationId xmlns:a16="http://schemas.microsoft.com/office/drawing/2014/main" id="{E982B81C-0B8B-A531-D365-E7FAAFBB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9154F4AA-0C91-E6B3-5F01-352703F8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4210"/>
            <a:ext cx="10515600" cy="48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E0E9DB-E80D-C838-8054-CD1DD87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285"/>
            <a:ext cx="11033760" cy="1170997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 JE JOGA?</a:t>
            </a:r>
            <a:endParaRPr lang="pl-PL" sz="3200" dirty="0"/>
          </a:p>
        </p:txBody>
      </p:sp>
      <p:pic>
        <p:nvPicPr>
          <p:cNvPr id="14" name="Obraz 5">
            <a:extLst>
              <a:ext uri="{FF2B5EF4-FFF2-40B4-BE49-F238E27FC236}">
                <a16:creationId xmlns:a16="http://schemas.microsoft.com/office/drawing/2014/main" id="{EA88B3E6-DBCC-1A2C-6479-74F47F6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438E4E1-2F04-99B6-06AA-30C1099BA2C9}"/>
              </a:ext>
            </a:extLst>
          </p:cNvPr>
          <p:cNvSpPr txBox="1"/>
          <p:nvPr/>
        </p:nvSpPr>
        <p:spPr>
          <a:xfrm>
            <a:off x="1619419" y="2415107"/>
            <a:ext cx="94349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Joga je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prepracovaný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system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cviky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ásany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nadväzujú</a:t>
            </a:r>
            <a:endParaRPr lang="pl-PL" sz="22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7703BED-E330-33D6-8294-E3C6ADAB4356}"/>
              </a:ext>
            </a:extLst>
          </p:cNvPr>
          <p:cNvSpPr txBox="1"/>
          <p:nvPr/>
        </p:nvSpPr>
        <p:spPr>
          <a:xfrm>
            <a:off x="1619418" y="2879089"/>
            <a:ext cx="84694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Joga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rozťahuje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telo</a:t>
            </a:r>
            <a:endParaRPr lang="pl-PL" sz="2200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F86604C-59BD-937E-DF7A-5F4B76C391D1}"/>
              </a:ext>
            </a:extLst>
          </p:cNvPr>
          <p:cNvSpPr txBox="1"/>
          <p:nvPr/>
        </p:nvSpPr>
        <p:spPr>
          <a:xfrm>
            <a:off x="1619419" y="334074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Venovanie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pozornosti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dýchaniu</a:t>
            </a:r>
            <a:endParaRPr lang="pl-PL" sz="2200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8DDF8CF-CE05-27F3-FBB0-57ADE09CD4F8}"/>
              </a:ext>
            </a:extLst>
          </p:cNvPr>
          <p:cNvSpPr txBox="1"/>
          <p:nvPr/>
        </p:nvSpPr>
        <p:spPr>
          <a:xfrm>
            <a:off x="1619419" y="3849067"/>
            <a:ext cx="762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Učí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vedome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pozorne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pracovať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naším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telom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dychom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244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EF2485-6CAB-09F2-43C8-EDF940CF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" y="1054849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7DDFFA-1059-CC1E-1A7B-A53B3A1C6485}"/>
              </a:ext>
            </a:extLst>
          </p:cNvPr>
          <p:cNvSpPr txBox="1"/>
          <p:nvPr/>
        </p:nvSpPr>
        <p:spPr>
          <a:xfrm>
            <a:off x="-1454728" y="334880"/>
            <a:ext cx="127686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8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 VYUČOVANIA</a:t>
            </a: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A9108613-5AD1-D977-BA74-FB14E31A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88F6745-9F06-8A62-BA9C-92C30946F9E1}"/>
              </a:ext>
            </a:extLst>
          </p:cNvPr>
          <p:cNvSpPr txBox="1"/>
          <p:nvPr/>
        </p:nvSpPr>
        <p:spPr>
          <a:xfrm>
            <a:off x="1361210" y="2163844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Predmet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telesná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výchova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klub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jogy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F98EB5-C265-D063-1127-EB25542D8B72}"/>
              </a:ext>
            </a:extLst>
          </p:cNvPr>
          <p:cNvSpPr txBox="1"/>
          <p:nvPr/>
        </p:nvSpPr>
        <p:spPr>
          <a:xfrm>
            <a:off x="1361210" y="2646149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Medzipredmetové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vzťahy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pl-PL" sz="22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ekológia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FDC3382-C5DA-2FE8-91DE-A672E04D93A1}"/>
              </a:ext>
            </a:extLst>
          </p:cNvPr>
          <p:cNvSpPr txBox="1"/>
          <p:nvPr/>
        </p:nvSpPr>
        <p:spPr>
          <a:xfrm>
            <a:off x="1361210" y="3128454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Trieda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7, 8, 9</a:t>
            </a:r>
            <a:endParaRPr lang="pl-PL" sz="220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9671C84-AB50-E70C-4277-50E8DB2A8353}"/>
              </a:ext>
            </a:extLst>
          </p:cNvPr>
          <p:cNvSpPr txBox="1"/>
          <p:nvPr/>
        </p:nvSpPr>
        <p:spPr>
          <a:xfrm>
            <a:off x="2768636" y="3148728"/>
            <a:ext cx="80621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vedomý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pohyb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spojený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dychom</a:t>
            </a:r>
            <a:endParaRPr lang="pl-PL" sz="22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92EC93F-A987-2847-48EE-67C5B1009ECA}"/>
              </a:ext>
            </a:extLst>
          </p:cNvPr>
          <p:cNvSpPr txBox="1"/>
          <p:nvPr/>
        </p:nvSpPr>
        <p:spPr>
          <a:xfrm>
            <a:off x="1361210" y="3610759"/>
            <a:ext cx="93899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Vzdelávanie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Zvýšiť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povedomie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3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uvedomiť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dychu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začleniť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vedomé</a:t>
            </a:r>
            <a:r>
              <a:rPr lang="pl-PL" sz="2200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dychanie do swojej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každodennej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rutiny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počas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cvičenia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pl-PL" sz="22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F57BD10-97E1-4581-A670-9C98271D033E}"/>
              </a:ext>
            </a:extLst>
          </p:cNvPr>
          <p:cNvSpPr txBox="1"/>
          <p:nvPr/>
        </p:nvSpPr>
        <p:spPr>
          <a:xfrm>
            <a:off x="-1156824" y="4419049"/>
            <a:ext cx="12172841" cy="446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2035" marR="2893695" indent="-2434590">
              <a:lnSpc>
                <a:spcPct val="110000"/>
              </a:lnSpc>
              <a:spcBef>
                <a:spcPts val="450"/>
              </a:spcBef>
              <a:buNone/>
              <a:tabLst>
                <a:tab pos="8017510" algn="l"/>
                <a:tab pos="8629650" algn="l"/>
                <a:tab pos="10202545" algn="l"/>
                <a:tab pos="12798425" algn="l"/>
              </a:tabLst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Organizácia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nácvik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slnku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56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A899608-0E12-DA11-4443-9F75CA0B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D1082C7-C07E-57FF-E8E3-96F8ACD6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4216180-A465-FB59-6B6C-BBEA36B792B9}"/>
              </a:ext>
            </a:extLst>
          </p:cNvPr>
          <p:cNvSpPr txBox="1"/>
          <p:nvPr/>
        </p:nvSpPr>
        <p:spPr>
          <a:xfrm>
            <a:off x="1066801" y="293316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MOTIVÁCIA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0E0CC5C-AE7A-9E8F-AAF9-C1D6D31BBA11}"/>
              </a:ext>
            </a:extLst>
          </p:cNvPr>
          <p:cNvSpPr txBox="1"/>
          <p:nvPr/>
        </p:nvSpPr>
        <p:spPr>
          <a:xfrm>
            <a:off x="-973394" y="2200082"/>
            <a:ext cx="11464413" cy="215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9525">
              <a:lnSpc>
                <a:spcPts val="2935"/>
              </a:lnSpc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Dych je to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jediné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sprevádza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celý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 err="1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Úvodná</a:t>
            </a: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lekcia</a:t>
            </a:r>
            <a:r>
              <a:rPr lang="pl-PL" sz="2200" b="1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 marL="2892425" indent="-342900">
              <a:lnSpc>
                <a:spcPts val="2935"/>
              </a:lnSpc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zamyslí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otázkami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potrebujeme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dýchať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92425" indent="-342900">
              <a:lnSpc>
                <a:spcPts val="3855"/>
              </a:lnSpc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Myslíte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využívate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dych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naplno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marL="2892425" indent="-342900">
              <a:lnSpc>
                <a:spcPts val="3855"/>
              </a:lnSpc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Ovplyvňuje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dýchania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áno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9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84469-7E58-CE29-C950-99E7A6B5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TERORETICKÁ  </a:t>
            </a:r>
            <a:r>
              <a:rPr lang="cs-CZ" sz="4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82EF8CE-A145-B19E-F399-1B87F7E9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3556"/>
            <a:ext cx="9588643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CFC4E66-479E-1B5B-276B-79290B67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5ECF75-CD63-53AE-E383-5B00FEEA233B}"/>
              </a:ext>
            </a:extLst>
          </p:cNvPr>
          <p:cNvSpPr txBox="1"/>
          <p:nvPr/>
        </p:nvSpPr>
        <p:spPr>
          <a:xfrm>
            <a:off x="-863137" y="2743494"/>
            <a:ext cx="12216938" cy="269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5400" marR="2964180" indent="-342900" algn="just">
              <a:lnSpc>
                <a:spcPct val="90000"/>
              </a:lnSpc>
              <a:spcBef>
                <a:spcPts val="5165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vnímaniu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dychu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polohách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sede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stoličke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sede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zemi, 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ľahu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chrbte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ľahu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bruchu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vzpriamenej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polohe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mobilným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telefónom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ruke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J)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65400" indent="-342900" algn="just">
              <a:lnSpc>
                <a:spcPts val="3655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nádychy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tri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študovanú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pozíciu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65400" indent="-342900" algn="just">
              <a:lnSpc>
                <a:spcPts val="3655"/>
              </a:lnSpc>
              <a:buFont typeface="Arial" panose="020B0604020202020204" pitchFamily="34" charset="0"/>
              <a:buChar char="•"/>
            </a:pPr>
            <a:r>
              <a:rPr kumimoji="0" lang="sk-SK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Spätná väzba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zaznamenali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nejaké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zmeny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dýchaní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boli?</a:t>
            </a:r>
          </a:p>
          <a:p>
            <a:pPr marL="2222500" algn="just">
              <a:lnSpc>
                <a:spcPts val="3655"/>
              </a:lnSpc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FECE24-593B-CE98-0D82-450BF42B8661}"/>
              </a:ext>
            </a:extLst>
          </p:cNvPr>
          <p:cNvSpPr txBox="1"/>
          <p:nvPr/>
        </p:nvSpPr>
        <p:spPr>
          <a:xfrm>
            <a:off x="-863138" y="2251051"/>
            <a:ext cx="63176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00" algn="just">
              <a:spcBef>
                <a:spcPts val="680"/>
              </a:spcBef>
            </a:pPr>
            <a:r>
              <a:rPr lang="cs-CZ" sz="26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</a:t>
            </a:r>
            <a:endParaRPr lang="pl-PL" sz="2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D5AEB2-A1D9-8197-7863-ED6818BA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6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D9F58A1-9D12-AABC-4C52-09C14AE9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BE84ED5-62A0-081C-997A-4FDC873EA8C7}"/>
              </a:ext>
            </a:extLst>
          </p:cNvPr>
          <p:cNvSpPr txBox="1"/>
          <p:nvPr/>
        </p:nvSpPr>
        <p:spPr>
          <a:xfrm>
            <a:off x="1066801" y="1876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TERORETICKÁ 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3282925-1A1E-AF47-8622-3392E33F83F3}"/>
              </a:ext>
            </a:extLst>
          </p:cNvPr>
          <p:cNvSpPr txBox="1"/>
          <p:nvPr/>
        </p:nvSpPr>
        <p:spPr>
          <a:xfrm>
            <a:off x="1605829" y="207423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 SLNKU</a:t>
            </a:r>
            <a:endParaRPr lang="pl-PL" sz="22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6B69D85-7CD4-A1D0-BA18-6D38D713882D}"/>
              </a:ext>
            </a:extLst>
          </p:cNvPr>
          <p:cNvSpPr txBox="1"/>
          <p:nvPr/>
        </p:nvSpPr>
        <p:spPr>
          <a:xfrm>
            <a:off x="-138546" y="2505118"/>
            <a:ext cx="11514469" cy="266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3890"/>
              </a:lnSpc>
            </a:pPr>
            <a:r>
              <a:rPr lang="pl-PL" sz="2100" dirty="0" err="1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Motivačné</a:t>
            </a:r>
            <a:r>
              <a:rPr lang="pl-PL" sz="2100" dirty="0">
                <a:solidFill>
                  <a:srgbClr val="0C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video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 marR="2767965">
              <a:lnSpc>
                <a:spcPct val="90000"/>
              </a:lnSpc>
              <a:spcBef>
                <a:spcPts val="175"/>
              </a:spcBef>
              <a:buNone/>
              <a:tabLst>
                <a:tab pos="4224020" algn="l"/>
                <a:tab pos="5515610" algn="l"/>
                <a:tab pos="6166485" algn="l"/>
                <a:tab pos="8911590" algn="l"/>
                <a:tab pos="10465435" algn="l"/>
                <a:tab pos="12301855" algn="l"/>
                <a:tab pos="14064615" algn="l"/>
              </a:tabLst>
            </a:pP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slnku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	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najznámejšia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jogová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zostava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existuje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mnoho</a:t>
            </a:r>
            <a:r>
              <a:rPr lang="pl-PL" sz="21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variácií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my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naučíme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základnú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ktorá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určená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100" spc="-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začiatočníkov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417445" marR="2768600">
              <a:lnSpc>
                <a:spcPct val="90000"/>
              </a:lnSpc>
              <a:spcBef>
                <a:spcPts val="65"/>
              </a:spcBef>
              <a:buNone/>
              <a:tabLst>
                <a:tab pos="3479800" algn="l"/>
                <a:tab pos="5201285" algn="l"/>
                <a:tab pos="5632450" algn="l"/>
                <a:tab pos="6503035" algn="l"/>
                <a:tab pos="6869430" algn="l"/>
                <a:tab pos="8466455" algn="l"/>
                <a:tab pos="9102090" algn="l"/>
                <a:tab pos="9789160" algn="l"/>
                <a:tab pos="10846435" algn="l"/>
                <a:tab pos="10968990" algn="l"/>
                <a:tab pos="11536680" algn="l"/>
                <a:tab pos="12108180" algn="l"/>
                <a:tab pos="13867130" algn="l"/>
                <a:tab pos="15104110" algn="l"/>
              </a:tabLst>
            </a:pP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Pozdravením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slnka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môžeme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začať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deň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,</a:t>
            </a:r>
            <a:r>
              <a:rPr lang="pl-PL" sz="2100" spc="-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potrebujeme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športovou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turistickou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aktivitou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pretiahnite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precvičte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jedno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opakovanie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len tak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zábavu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30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57655F-24B2-11E8-6984-BE32BC6F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4" y="1126548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DC4AE4E-84AC-0653-D338-27992CED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6212522-4B1C-9039-D828-F527F7408885}"/>
              </a:ext>
            </a:extLst>
          </p:cNvPr>
          <p:cNvSpPr txBox="1"/>
          <p:nvPr/>
        </p:nvSpPr>
        <p:spPr>
          <a:xfrm>
            <a:off x="652094" y="12871"/>
            <a:ext cx="10511122" cy="944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6460">
              <a:lnSpc>
                <a:spcPts val="7775"/>
              </a:lnSpc>
              <a:buNone/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</a:t>
            </a:r>
            <a:r>
              <a:rPr lang="pl-PL" sz="3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ČASŤ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149B49-F3F4-E78D-5EB6-EF356C25C116}"/>
              </a:ext>
            </a:extLst>
          </p:cNvPr>
          <p:cNvSpPr txBox="1"/>
          <p:nvPr/>
        </p:nvSpPr>
        <p:spPr>
          <a:xfrm>
            <a:off x="-181036" y="2200842"/>
            <a:ext cx="1438609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10005" marR="10480675">
              <a:lnSpc>
                <a:spcPct val="90000"/>
              </a:lnSpc>
              <a:spcBef>
                <a:spcPts val="1110"/>
              </a:spcBef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AKTÍVNY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POSTOJ</a:t>
            </a:r>
            <a:r>
              <a:rPr lang="cs-CZ" sz="2200" b="1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TADÁSANA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E20694-0972-7E36-42EE-2FCB9CB267AE}"/>
              </a:ext>
            </a:extLst>
          </p:cNvPr>
          <p:cNvSpPr txBox="1"/>
          <p:nvPr/>
        </p:nvSpPr>
        <p:spPr>
          <a:xfrm>
            <a:off x="1104058" y="2902573"/>
            <a:ext cx="7696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Postavme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nohami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zem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7382163-B528-2857-4EA9-C427224BC829}"/>
              </a:ext>
            </a:extLst>
          </p:cNvPr>
          <p:cNvSpPr txBox="1"/>
          <p:nvPr/>
        </p:nvSpPr>
        <p:spPr>
          <a:xfrm>
            <a:off x="1102199" y="3326265"/>
            <a:ext cx="7696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Uvedomujeme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chodidlá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členky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spc="-3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3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boky</a:t>
            </a:r>
            <a:r>
              <a:rPr lang="pl-PL" sz="2200" spc="-3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br>
              <a:rPr lang="pl-PL" sz="2200" spc="-3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76AE95B-59B3-6722-03A1-E5BB22C6C815}"/>
              </a:ext>
            </a:extLst>
          </p:cNvPr>
          <p:cNvSpPr txBox="1"/>
          <p:nvPr/>
        </p:nvSpPr>
        <p:spPr>
          <a:xfrm>
            <a:off x="1102199" y="4056223"/>
            <a:ext cx="7696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Ťaháme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temeno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0E5994C-4D2F-BB8F-8679-34AD72056B16}"/>
              </a:ext>
            </a:extLst>
          </p:cNvPr>
          <p:cNvSpPr txBox="1"/>
          <p:nvPr/>
        </p:nvSpPr>
        <p:spPr>
          <a:xfrm>
            <a:off x="1102199" y="4519398"/>
            <a:ext cx="7696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Vdych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výdych</a:t>
            </a:r>
            <a:endParaRPr lang="pl-PL" sz="2200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BA914647-0CA0-4965-35DD-59BB23B8F4DD}"/>
              </a:ext>
            </a:extLst>
          </p:cNvPr>
          <p:cNvGrpSpPr>
            <a:grpSpLocks/>
          </p:cNvGrpSpPr>
          <p:nvPr/>
        </p:nvGrpSpPr>
        <p:grpSpPr bwMode="auto">
          <a:xfrm>
            <a:off x="7388321" y="2006878"/>
            <a:ext cx="2285534" cy="3372361"/>
            <a:chOff x="15142" y="15"/>
            <a:chExt cx="11115" cy="16184"/>
          </a:xfrm>
        </p:grpSpPr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2723FAF3-1411-C2FD-2354-2DF75E2F8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" y="9658"/>
              <a:ext cx="8582" cy="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DF5096FA-8142-3211-1A52-F6E0B07F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4" y="14"/>
              <a:ext cx="6555" cy="8080"/>
            </a:xfrm>
            <a:custGeom>
              <a:avLst/>
              <a:gdLst>
                <a:gd name="T0" fmla="+- 0 20398 17425"/>
                <a:gd name="T1" fmla="*/ T0 w 6555"/>
                <a:gd name="T2" fmla="+- 0 8095 15"/>
                <a:gd name="T3" fmla="*/ 8095 h 8080"/>
                <a:gd name="T4" fmla="+- 0 21151 17425"/>
                <a:gd name="T5" fmla="*/ T4 w 6555"/>
                <a:gd name="T6" fmla="+- 0 8075 15"/>
                <a:gd name="T7" fmla="*/ 8075 h 8080"/>
                <a:gd name="T8" fmla="+- 0 23980 17425"/>
                <a:gd name="T9" fmla="*/ T8 w 6555"/>
                <a:gd name="T10" fmla="+- 0 15 15"/>
                <a:gd name="T11" fmla="*/ 15 h 8080"/>
                <a:gd name="T12" fmla="+- 0 23972 17425"/>
                <a:gd name="T13" fmla="*/ T12 w 6555"/>
                <a:gd name="T14" fmla="+- 0 5055 15"/>
                <a:gd name="T15" fmla="*/ 5055 h 8080"/>
                <a:gd name="T16" fmla="+- 0 23938 17425"/>
                <a:gd name="T17" fmla="*/ T16 w 6555"/>
                <a:gd name="T18" fmla="+- 0 5355 15"/>
                <a:gd name="T19" fmla="*/ 5355 h 8080"/>
                <a:gd name="T20" fmla="+- 0 23878 17425"/>
                <a:gd name="T21" fmla="*/ T20 w 6555"/>
                <a:gd name="T22" fmla="+- 0 5635 15"/>
                <a:gd name="T23" fmla="*/ 5635 h 8080"/>
                <a:gd name="T24" fmla="+- 0 23793 17425"/>
                <a:gd name="T25" fmla="*/ T24 w 6555"/>
                <a:gd name="T26" fmla="+- 0 5915 15"/>
                <a:gd name="T27" fmla="*/ 5915 h 8080"/>
                <a:gd name="T28" fmla="+- 0 23685 17425"/>
                <a:gd name="T29" fmla="*/ T28 w 6555"/>
                <a:gd name="T30" fmla="+- 0 6175 15"/>
                <a:gd name="T31" fmla="*/ 6175 h 8080"/>
                <a:gd name="T32" fmla="+- 0 23555 17425"/>
                <a:gd name="T33" fmla="*/ T32 w 6555"/>
                <a:gd name="T34" fmla="+- 0 6435 15"/>
                <a:gd name="T35" fmla="*/ 6435 h 8080"/>
                <a:gd name="T36" fmla="+- 0 23404 17425"/>
                <a:gd name="T37" fmla="*/ T36 w 6555"/>
                <a:gd name="T38" fmla="+- 0 6675 15"/>
                <a:gd name="T39" fmla="*/ 6675 h 8080"/>
                <a:gd name="T40" fmla="+- 0 23233 17425"/>
                <a:gd name="T41" fmla="*/ T40 w 6555"/>
                <a:gd name="T42" fmla="+- 0 6915 15"/>
                <a:gd name="T43" fmla="*/ 6915 h 8080"/>
                <a:gd name="T44" fmla="+- 0 23043 17425"/>
                <a:gd name="T45" fmla="*/ T44 w 6555"/>
                <a:gd name="T46" fmla="+- 0 7115 15"/>
                <a:gd name="T47" fmla="*/ 7115 h 8080"/>
                <a:gd name="T48" fmla="+- 0 22836 17425"/>
                <a:gd name="T49" fmla="*/ T48 w 6555"/>
                <a:gd name="T50" fmla="+- 0 7315 15"/>
                <a:gd name="T51" fmla="*/ 7315 h 8080"/>
                <a:gd name="T52" fmla="+- 0 22613 17425"/>
                <a:gd name="T53" fmla="*/ T52 w 6555"/>
                <a:gd name="T54" fmla="+- 0 7495 15"/>
                <a:gd name="T55" fmla="*/ 7495 h 8080"/>
                <a:gd name="T56" fmla="+- 0 22375 17425"/>
                <a:gd name="T57" fmla="*/ T56 w 6555"/>
                <a:gd name="T58" fmla="+- 0 7635 15"/>
                <a:gd name="T59" fmla="*/ 7635 h 8080"/>
                <a:gd name="T60" fmla="+- 0 22058 17425"/>
                <a:gd name="T61" fmla="*/ T60 w 6555"/>
                <a:gd name="T62" fmla="+- 0 7815 15"/>
                <a:gd name="T63" fmla="*/ 7815 h 8080"/>
                <a:gd name="T64" fmla="+- 0 21297 17425"/>
                <a:gd name="T65" fmla="*/ T64 w 6555"/>
                <a:gd name="T66" fmla="+- 0 8055 15"/>
                <a:gd name="T67" fmla="*/ 8055 h 8080"/>
                <a:gd name="T68" fmla="+- 0 20925 17425"/>
                <a:gd name="T69" fmla="*/ T68 w 6555"/>
                <a:gd name="T70" fmla="+- 0 8015 15"/>
                <a:gd name="T71" fmla="*/ 8015 h 8080"/>
                <a:gd name="T72" fmla="+- 0 21363 17425"/>
                <a:gd name="T73" fmla="*/ T72 w 6555"/>
                <a:gd name="T74" fmla="+- 0 7955 15"/>
                <a:gd name="T75" fmla="*/ 7955 h 8080"/>
                <a:gd name="T76" fmla="+- 0 21914 17425"/>
                <a:gd name="T77" fmla="*/ T76 w 6555"/>
                <a:gd name="T78" fmla="+- 0 7795 15"/>
                <a:gd name="T79" fmla="*/ 7795 h 8080"/>
                <a:gd name="T80" fmla="+- 0 22172 17425"/>
                <a:gd name="T81" fmla="*/ T80 w 6555"/>
                <a:gd name="T82" fmla="+- 0 7675 15"/>
                <a:gd name="T83" fmla="*/ 7675 h 8080"/>
                <a:gd name="T84" fmla="+- 0 22476 17425"/>
                <a:gd name="T85" fmla="*/ T84 w 6555"/>
                <a:gd name="T86" fmla="+- 0 7495 15"/>
                <a:gd name="T87" fmla="*/ 7495 h 8080"/>
                <a:gd name="T88" fmla="+- 0 22704 17425"/>
                <a:gd name="T89" fmla="*/ T88 w 6555"/>
                <a:gd name="T90" fmla="+- 0 7335 15"/>
                <a:gd name="T91" fmla="*/ 7335 h 8080"/>
                <a:gd name="T92" fmla="+- 0 22915 17425"/>
                <a:gd name="T93" fmla="*/ T92 w 6555"/>
                <a:gd name="T94" fmla="+- 0 7135 15"/>
                <a:gd name="T95" fmla="*/ 7135 h 8080"/>
                <a:gd name="T96" fmla="+- 0 23110 17425"/>
                <a:gd name="T97" fmla="*/ T96 w 6555"/>
                <a:gd name="T98" fmla="+- 0 6935 15"/>
                <a:gd name="T99" fmla="*/ 6935 h 8080"/>
                <a:gd name="T100" fmla="+- 0 23286 17425"/>
                <a:gd name="T101" fmla="*/ T100 w 6555"/>
                <a:gd name="T102" fmla="+- 0 6715 15"/>
                <a:gd name="T103" fmla="*/ 6715 h 8080"/>
                <a:gd name="T104" fmla="+- 0 23443 17425"/>
                <a:gd name="T105" fmla="*/ T104 w 6555"/>
                <a:gd name="T106" fmla="+- 0 6475 15"/>
                <a:gd name="T107" fmla="*/ 6475 h 8080"/>
                <a:gd name="T108" fmla="+- 0 23579 17425"/>
                <a:gd name="T109" fmla="*/ T108 w 6555"/>
                <a:gd name="T110" fmla="+- 0 6235 15"/>
                <a:gd name="T111" fmla="*/ 6235 h 8080"/>
                <a:gd name="T112" fmla="+- 0 23693 17425"/>
                <a:gd name="T113" fmla="*/ T112 w 6555"/>
                <a:gd name="T114" fmla="+- 0 5975 15"/>
                <a:gd name="T115" fmla="*/ 5975 h 8080"/>
                <a:gd name="T116" fmla="+- 0 23784 17425"/>
                <a:gd name="T117" fmla="*/ T116 w 6555"/>
                <a:gd name="T118" fmla="+- 0 5695 15"/>
                <a:gd name="T119" fmla="*/ 5695 h 8080"/>
                <a:gd name="T120" fmla="+- 0 23851 17425"/>
                <a:gd name="T121" fmla="*/ T120 w 6555"/>
                <a:gd name="T122" fmla="+- 0 5415 15"/>
                <a:gd name="T123" fmla="*/ 5415 h 8080"/>
                <a:gd name="T124" fmla="+- 0 23891 17425"/>
                <a:gd name="T125" fmla="*/ T124 w 6555"/>
                <a:gd name="T126" fmla="+- 0 5135 15"/>
                <a:gd name="T127" fmla="*/ 5135 h 8080"/>
                <a:gd name="T128" fmla="+- 0 23905 17425"/>
                <a:gd name="T129" fmla="*/ T128 w 6555"/>
                <a:gd name="T130" fmla="+- 0 4835 15"/>
                <a:gd name="T131" fmla="*/ 4835 h 8080"/>
                <a:gd name="T132" fmla="+- 0 17496 17425"/>
                <a:gd name="T133" fmla="*/ T132 w 6555"/>
                <a:gd name="T134" fmla="+- 0 4835 15"/>
                <a:gd name="T135" fmla="*/ 4835 h 8080"/>
                <a:gd name="T136" fmla="+- 0 17510 17425"/>
                <a:gd name="T137" fmla="*/ T136 w 6555"/>
                <a:gd name="T138" fmla="+- 0 5135 15"/>
                <a:gd name="T139" fmla="*/ 5135 h 8080"/>
                <a:gd name="T140" fmla="+- 0 17551 17425"/>
                <a:gd name="T141" fmla="*/ T140 w 6555"/>
                <a:gd name="T142" fmla="+- 0 5415 15"/>
                <a:gd name="T143" fmla="*/ 5415 h 8080"/>
                <a:gd name="T144" fmla="+- 0 17618 17425"/>
                <a:gd name="T145" fmla="*/ T144 w 6555"/>
                <a:gd name="T146" fmla="+- 0 5695 15"/>
                <a:gd name="T147" fmla="*/ 5695 h 8080"/>
                <a:gd name="T148" fmla="+- 0 17708 17425"/>
                <a:gd name="T149" fmla="*/ T148 w 6555"/>
                <a:gd name="T150" fmla="+- 0 5975 15"/>
                <a:gd name="T151" fmla="*/ 5975 h 8080"/>
                <a:gd name="T152" fmla="+- 0 17823 17425"/>
                <a:gd name="T153" fmla="*/ T152 w 6555"/>
                <a:gd name="T154" fmla="+- 0 6235 15"/>
                <a:gd name="T155" fmla="*/ 6235 h 8080"/>
                <a:gd name="T156" fmla="+- 0 17959 17425"/>
                <a:gd name="T157" fmla="*/ T156 w 6555"/>
                <a:gd name="T158" fmla="+- 0 6475 15"/>
                <a:gd name="T159" fmla="*/ 6475 h 8080"/>
                <a:gd name="T160" fmla="+- 0 18115 17425"/>
                <a:gd name="T161" fmla="*/ T160 w 6555"/>
                <a:gd name="T162" fmla="+- 0 6715 15"/>
                <a:gd name="T163" fmla="*/ 6715 h 8080"/>
                <a:gd name="T164" fmla="+- 0 18292 17425"/>
                <a:gd name="T165" fmla="*/ T164 w 6555"/>
                <a:gd name="T166" fmla="+- 0 6935 15"/>
                <a:gd name="T167" fmla="*/ 6935 h 8080"/>
                <a:gd name="T168" fmla="+- 0 18486 17425"/>
                <a:gd name="T169" fmla="*/ T168 w 6555"/>
                <a:gd name="T170" fmla="+- 0 7135 15"/>
                <a:gd name="T171" fmla="*/ 7135 h 8080"/>
                <a:gd name="T172" fmla="+- 0 18698 17425"/>
                <a:gd name="T173" fmla="*/ T172 w 6555"/>
                <a:gd name="T174" fmla="+- 0 7335 15"/>
                <a:gd name="T175" fmla="*/ 7335 h 8080"/>
                <a:gd name="T176" fmla="+- 0 18925 17425"/>
                <a:gd name="T177" fmla="*/ T176 w 6555"/>
                <a:gd name="T178" fmla="+- 0 7495 15"/>
                <a:gd name="T179" fmla="*/ 7495 h 8080"/>
                <a:gd name="T180" fmla="+- 0 19229 17425"/>
                <a:gd name="T181" fmla="*/ T180 w 6555"/>
                <a:gd name="T182" fmla="+- 0 7675 15"/>
                <a:gd name="T183" fmla="*/ 7675 h 8080"/>
                <a:gd name="T184" fmla="+- 0 19487 17425"/>
                <a:gd name="T185" fmla="*/ T184 w 6555"/>
                <a:gd name="T186" fmla="+- 0 7795 15"/>
                <a:gd name="T187" fmla="*/ 7795 h 8080"/>
                <a:gd name="T188" fmla="+- 0 20037 17425"/>
                <a:gd name="T189" fmla="*/ T188 w 6555"/>
                <a:gd name="T190" fmla="+- 0 7955 15"/>
                <a:gd name="T191" fmla="*/ 7955 h 8080"/>
                <a:gd name="T192" fmla="+- 0 20475 17425"/>
                <a:gd name="T193" fmla="*/ T192 w 6555"/>
                <a:gd name="T194" fmla="+- 0 8015 15"/>
                <a:gd name="T195" fmla="*/ 8015 h 8080"/>
                <a:gd name="T196" fmla="+- 0 19474 17425"/>
                <a:gd name="T197" fmla="*/ T196 w 6555"/>
                <a:gd name="T198" fmla="+- 0 7875 15"/>
                <a:gd name="T199" fmla="*/ 7875 h 8080"/>
                <a:gd name="T200" fmla="+- 0 19213 17425"/>
                <a:gd name="T201" fmla="*/ T200 w 6555"/>
                <a:gd name="T202" fmla="+- 0 7755 15"/>
                <a:gd name="T203" fmla="*/ 7755 h 8080"/>
                <a:gd name="T204" fmla="+- 0 18904 17425"/>
                <a:gd name="T205" fmla="*/ T204 w 6555"/>
                <a:gd name="T206" fmla="+- 0 7575 15"/>
                <a:gd name="T207" fmla="*/ 7575 h 8080"/>
                <a:gd name="T208" fmla="+- 0 18674 17425"/>
                <a:gd name="T209" fmla="*/ T208 w 6555"/>
                <a:gd name="T210" fmla="+- 0 7395 15"/>
                <a:gd name="T211" fmla="*/ 7395 h 8080"/>
                <a:gd name="T212" fmla="+- 0 18458 17425"/>
                <a:gd name="T213" fmla="*/ T212 w 6555"/>
                <a:gd name="T214" fmla="+- 0 7215 15"/>
                <a:gd name="T215" fmla="*/ 7215 h 8080"/>
                <a:gd name="T216" fmla="+- 0 18260 17425"/>
                <a:gd name="T217" fmla="*/ T216 w 6555"/>
                <a:gd name="T218" fmla="+- 0 7015 15"/>
                <a:gd name="T219" fmla="*/ 7015 h 8080"/>
                <a:gd name="T220" fmla="+- 0 18079 17425"/>
                <a:gd name="T221" fmla="*/ T220 w 6555"/>
                <a:gd name="T222" fmla="+- 0 6795 15"/>
                <a:gd name="T223" fmla="*/ 6795 h 8080"/>
                <a:gd name="T224" fmla="+- 0 17918 17425"/>
                <a:gd name="T225" fmla="*/ T224 w 6555"/>
                <a:gd name="T226" fmla="+- 0 6555 15"/>
                <a:gd name="T227" fmla="*/ 6555 h 8080"/>
                <a:gd name="T228" fmla="+- 0 17777 17425"/>
                <a:gd name="T229" fmla="*/ T228 w 6555"/>
                <a:gd name="T230" fmla="+- 0 6315 15"/>
                <a:gd name="T231" fmla="*/ 6315 h 8080"/>
                <a:gd name="T232" fmla="+- 0 17658 17425"/>
                <a:gd name="T233" fmla="*/ T232 w 6555"/>
                <a:gd name="T234" fmla="+- 0 6055 15"/>
                <a:gd name="T235" fmla="*/ 6055 h 8080"/>
                <a:gd name="T236" fmla="+- 0 17561 17425"/>
                <a:gd name="T237" fmla="*/ T236 w 6555"/>
                <a:gd name="T238" fmla="+- 0 5775 15"/>
                <a:gd name="T239" fmla="*/ 5775 h 8080"/>
                <a:gd name="T240" fmla="+- 0 17489 17425"/>
                <a:gd name="T241" fmla="*/ T240 w 6555"/>
                <a:gd name="T242" fmla="+- 0 5495 15"/>
                <a:gd name="T243" fmla="*/ 5495 h 8080"/>
                <a:gd name="T244" fmla="+- 0 17442 17425"/>
                <a:gd name="T245" fmla="*/ T244 w 6555"/>
                <a:gd name="T246" fmla="+- 0 5195 15"/>
                <a:gd name="T247" fmla="*/ 5195 h 8080"/>
                <a:gd name="T248" fmla="+- 0 17425 17425"/>
                <a:gd name="T249" fmla="*/ T248 w 6555"/>
                <a:gd name="T250" fmla="+- 0 15 15"/>
                <a:gd name="T251" fmla="*/ 15 h 80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6555" h="8080">
                  <a:moveTo>
                    <a:pt x="2898" y="8060"/>
                  </a:moveTo>
                  <a:lnTo>
                    <a:pt x="3652" y="8060"/>
                  </a:lnTo>
                  <a:lnTo>
                    <a:pt x="3577" y="8080"/>
                  </a:lnTo>
                  <a:lnTo>
                    <a:pt x="2973" y="8080"/>
                  </a:lnTo>
                  <a:lnTo>
                    <a:pt x="2898" y="8060"/>
                  </a:lnTo>
                  <a:close/>
                  <a:moveTo>
                    <a:pt x="2751" y="8040"/>
                  </a:moveTo>
                  <a:lnTo>
                    <a:pt x="3799" y="8040"/>
                  </a:lnTo>
                  <a:lnTo>
                    <a:pt x="3726" y="8060"/>
                  </a:lnTo>
                  <a:lnTo>
                    <a:pt x="2824" y="8060"/>
                  </a:lnTo>
                  <a:lnTo>
                    <a:pt x="2751" y="8040"/>
                  </a:lnTo>
                  <a:close/>
                  <a:moveTo>
                    <a:pt x="6480" y="0"/>
                  </a:moveTo>
                  <a:lnTo>
                    <a:pt x="6555" y="0"/>
                  </a:lnTo>
                  <a:lnTo>
                    <a:pt x="6555" y="4820"/>
                  </a:lnTo>
                  <a:lnTo>
                    <a:pt x="6554" y="4880"/>
                  </a:lnTo>
                  <a:lnTo>
                    <a:pt x="6551" y="4960"/>
                  </a:lnTo>
                  <a:lnTo>
                    <a:pt x="6547" y="5040"/>
                  </a:lnTo>
                  <a:lnTo>
                    <a:pt x="6541" y="5120"/>
                  </a:lnTo>
                  <a:lnTo>
                    <a:pt x="6533" y="5180"/>
                  </a:lnTo>
                  <a:lnTo>
                    <a:pt x="6524" y="5260"/>
                  </a:lnTo>
                  <a:lnTo>
                    <a:pt x="6513" y="5340"/>
                  </a:lnTo>
                  <a:lnTo>
                    <a:pt x="6500" y="5400"/>
                  </a:lnTo>
                  <a:lnTo>
                    <a:pt x="6486" y="5480"/>
                  </a:lnTo>
                  <a:lnTo>
                    <a:pt x="6470" y="5560"/>
                  </a:lnTo>
                  <a:lnTo>
                    <a:pt x="6453" y="5620"/>
                  </a:lnTo>
                  <a:lnTo>
                    <a:pt x="6434" y="5700"/>
                  </a:lnTo>
                  <a:lnTo>
                    <a:pt x="6414" y="5760"/>
                  </a:lnTo>
                  <a:lnTo>
                    <a:pt x="6392" y="5840"/>
                  </a:lnTo>
                  <a:lnTo>
                    <a:pt x="6368" y="5900"/>
                  </a:lnTo>
                  <a:lnTo>
                    <a:pt x="6343" y="5960"/>
                  </a:lnTo>
                  <a:lnTo>
                    <a:pt x="6317" y="6040"/>
                  </a:lnTo>
                  <a:lnTo>
                    <a:pt x="6289" y="6100"/>
                  </a:lnTo>
                  <a:lnTo>
                    <a:pt x="6260" y="6160"/>
                  </a:lnTo>
                  <a:lnTo>
                    <a:pt x="6230" y="6240"/>
                  </a:lnTo>
                  <a:lnTo>
                    <a:pt x="6198" y="6300"/>
                  </a:lnTo>
                  <a:lnTo>
                    <a:pt x="6165" y="6360"/>
                  </a:lnTo>
                  <a:lnTo>
                    <a:pt x="6130" y="6420"/>
                  </a:lnTo>
                  <a:lnTo>
                    <a:pt x="6094" y="6480"/>
                  </a:lnTo>
                  <a:lnTo>
                    <a:pt x="6057" y="6540"/>
                  </a:lnTo>
                  <a:lnTo>
                    <a:pt x="6018" y="6600"/>
                  </a:lnTo>
                  <a:lnTo>
                    <a:pt x="5979" y="6660"/>
                  </a:lnTo>
                  <a:lnTo>
                    <a:pt x="5938" y="6720"/>
                  </a:lnTo>
                  <a:lnTo>
                    <a:pt x="5896" y="6780"/>
                  </a:lnTo>
                  <a:lnTo>
                    <a:pt x="5852" y="6840"/>
                  </a:lnTo>
                  <a:lnTo>
                    <a:pt x="5808" y="6900"/>
                  </a:lnTo>
                  <a:lnTo>
                    <a:pt x="5762" y="6940"/>
                  </a:lnTo>
                  <a:lnTo>
                    <a:pt x="5715" y="7000"/>
                  </a:lnTo>
                  <a:lnTo>
                    <a:pt x="5667" y="7060"/>
                  </a:lnTo>
                  <a:lnTo>
                    <a:pt x="5618" y="7100"/>
                  </a:lnTo>
                  <a:lnTo>
                    <a:pt x="5568" y="7160"/>
                  </a:lnTo>
                  <a:lnTo>
                    <a:pt x="5517" y="7200"/>
                  </a:lnTo>
                  <a:lnTo>
                    <a:pt x="5464" y="7260"/>
                  </a:lnTo>
                  <a:lnTo>
                    <a:pt x="5411" y="7300"/>
                  </a:lnTo>
                  <a:lnTo>
                    <a:pt x="5357" y="7340"/>
                  </a:lnTo>
                  <a:lnTo>
                    <a:pt x="5301" y="7380"/>
                  </a:lnTo>
                  <a:lnTo>
                    <a:pt x="5245" y="7440"/>
                  </a:lnTo>
                  <a:lnTo>
                    <a:pt x="5188" y="7480"/>
                  </a:lnTo>
                  <a:lnTo>
                    <a:pt x="5130" y="7520"/>
                  </a:lnTo>
                  <a:lnTo>
                    <a:pt x="5070" y="7560"/>
                  </a:lnTo>
                  <a:lnTo>
                    <a:pt x="5010" y="7600"/>
                  </a:lnTo>
                  <a:lnTo>
                    <a:pt x="4950" y="7620"/>
                  </a:lnTo>
                  <a:lnTo>
                    <a:pt x="4888" y="7660"/>
                  </a:lnTo>
                  <a:lnTo>
                    <a:pt x="4762" y="7740"/>
                  </a:lnTo>
                  <a:lnTo>
                    <a:pt x="4698" y="7760"/>
                  </a:lnTo>
                  <a:lnTo>
                    <a:pt x="4633" y="7800"/>
                  </a:lnTo>
                  <a:lnTo>
                    <a:pt x="4567" y="7820"/>
                  </a:lnTo>
                  <a:lnTo>
                    <a:pt x="4501" y="7860"/>
                  </a:lnTo>
                  <a:lnTo>
                    <a:pt x="4365" y="7900"/>
                  </a:lnTo>
                  <a:lnTo>
                    <a:pt x="3872" y="8040"/>
                  </a:lnTo>
                  <a:lnTo>
                    <a:pt x="2678" y="8040"/>
                  </a:lnTo>
                  <a:lnTo>
                    <a:pt x="2606" y="8020"/>
                  </a:lnTo>
                  <a:lnTo>
                    <a:pt x="3426" y="8020"/>
                  </a:lnTo>
                  <a:lnTo>
                    <a:pt x="3500" y="8000"/>
                  </a:lnTo>
                  <a:lnTo>
                    <a:pt x="3648" y="8000"/>
                  </a:lnTo>
                  <a:lnTo>
                    <a:pt x="3722" y="7980"/>
                  </a:lnTo>
                  <a:lnTo>
                    <a:pt x="3794" y="7980"/>
                  </a:lnTo>
                  <a:lnTo>
                    <a:pt x="3938" y="7940"/>
                  </a:lnTo>
                  <a:lnTo>
                    <a:pt x="4009" y="7940"/>
                  </a:lnTo>
                  <a:lnTo>
                    <a:pt x="4287" y="7860"/>
                  </a:lnTo>
                  <a:lnTo>
                    <a:pt x="4355" y="7820"/>
                  </a:lnTo>
                  <a:lnTo>
                    <a:pt x="4489" y="7780"/>
                  </a:lnTo>
                  <a:lnTo>
                    <a:pt x="4554" y="7740"/>
                  </a:lnTo>
                  <a:lnTo>
                    <a:pt x="4619" y="7720"/>
                  </a:lnTo>
                  <a:lnTo>
                    <a:pt x="4684" y="7680"/>
                  </a:lnTo>
                  <a:lnTo>
                    <a:pt x="4747" y="7660"/>
                  </a:lnTo>
                  <a:lnTo>
                    <a:pt x="4871" y="7580"/>
                  </a:lnTo>
                  <a:lnTo>
                    <a:pt x="4932" y="7560"/>
                  </a:lnTo>
                  <a:lnTo>
                    <a:pt x="4992" y="7520"/>
                  </a:lnTo>
                  <a:lnTo>
                    <a:pt x="5051" y="7480"/>
                  </a:lnTo>
                  <a:lnTo>
                    <a:pt x="5110" y="7440"/>
                  </a:lnTo>
                  <a:lnTo>
                    <a:pt x="5167" y="7400"/>
                  </a:lnTo>
                  <a:lnTo>
                    <a:pt x="5223" y="7360"/>
                  </a:lnTo>
                  <a:lnTo>
                    <a:pt x="5279" y="7320"/>
                  </a:lnTo>
                  <a:lnTo>
                    <a:pt x="5333" y="7260"/>
                  </a:lnTo>
                  <a:lnTo>
                    <a:pt x="5387" y="7220"/>
                  </a:lnTo>
                  <a:lnTo>
                    <a:pt x="5439" y="7180"/>
                  </a:lnTo>
                  <a:lnTo>
                    <a:pt x="5490" y="7120"/>
                  </a:lnTo>
                  <a:lnTo>
                    <a:pt x="5541" y="7080"/>
                  </a:lnTo>
                  <a:lnTo>
                    <a:pt x="5590" y="7020"/>
                  </a:lnTo>
                  <a:lnTo>
                    <a:pt x="5638" y="6980"/>
                  </a:lnTo>
                  <a:lnTo>
                    <a:pt x="5685" y="6920"/>
                  </a:lnTo>
                  <a:lnTo>
                    <a:pt x="5731" y="6860"/>
                  </a:lnTo>
                  <a:lnTo>
                    <a:pt x="5775" y="6820"/>
                  </a:lnTo>
                  <a:lnTo>
                    <a:pt x="5819" y="6760"/>
                  </a:lnTo>
                  <a:lnTo>
                    <a:pt x="5861" y="6700"/>
                  </a:lnTo>
                  <a:lnTo>
                    <a:pt x="5902" y="6640"/>
                  </a:lnTo>
                  <a:lnTo>
                    <a:pt x="5942" y="6580"/>
                  </a:lnTo>
                  <a:lnTo>
                    <a:pt x="5981" y="6520"/>
                  </a:lnTo>
                  <a:lnTo>
                    <a:pt x="6018" y="6460"/>
                  </a:lnTo>
                  <a:lnTo>
                    <a:pt x="6054" y="6400"/>
                  </a:lnTo>
                  <a:lnTo>
                    <a:pt x="6089" y="6340"/>
                  </a:lnTo>
                  <a:lnTo>
                    <a:pt x="6122" y="6280"/>
                  </a:lnTo>
                  <a:lnTo>
                    <a:pt x="6154" y="6220"/>
                  </a:lnTo>
                  <a:lnTo>
                    <a:pt x="6185" y="6160"/>
                  </a:lnTo>
                  <a:lnTo>
                    <a:pt x="6214" y="6080"/>
                  </a:lnTo>
                  <a:lnTo>
                    <a:pt x="6242" y="6020"/>
                  </a:lnTo>
                  <a:lnTo>
                    <a:pt x="6268" y="5960"/>
                  </a:lnTo>
                  <a:lnTo>
                    <a:pt x="6293" y="5900"/>
                  </a:lnTo>
                  <a:lnTo>
                    <a:pt x="6317" y="5820"/>
                  </a:lnTo>
                  <a:lnTo>
                    <a:pt x="6339" y="5760"/>
                  </a:lnTo>
                  <a:lnTo>
                    <a:pt x="6359" y="5680"/>
                  </a:lnTo>
                  <a:lnTo>
                    <a:pt x="6378" y="5620"/>
                  </a:lnTo>
                  <a:lnTo>
                    <a:pt x="6395" y="5540"/>
                  </a:lnTo>
                  <a:lnTo>
                    <a:pt x="6411" y="5480"/>
                  </a:lnTo>
                  <a:lnTo>
                    <a:pt x="6426" y="5400"/>
                  </a:lnTo>
                  <a:lnTo>
                    <a:pt x="6438" y="5320"/>
                  </a:lnTo>
                  <a:lnTo>
                    <a:pt x="6449" y="5260"/>
                  </a:lnTo>
                  <a:lnTo>
                    <a:pt x="6459" y="5180"/>
                  </a:lnTo>
                  <a:lnTo>
                    <a:pt x="6466" y="5120"/>
                  </a:lnTo>
                  <a:lnTo>
                    <a:pt x="6472" y="5040"/>
                  </a:lnTo>
                  <a:lnTo>
                    <a:pt x="6477" y="4960"/>
                  </a:lnTo>
                  <a:lnTo>
                    <a:pt x="6479" y="4880"/>
                  </a:lnTo>
                  <a:lnTo>
                    <a:pt x="6480" y="4820"/>
                  </a:lnTo>
                  <a:lnTo>
                    <a:pt x="6480" y="0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4820"/>
                  </a:lnTo>
                  <a:lnTo>
                    <a:pt x="72" y="4880"/>
                  </a:lnTo>
                  <a:lnTo>
                    <a:pt x="75" y="4960"/>
                  </a:lnTo>
                  <a:lnTo>
                    <a:pt x="79" y="5040"/>
                  </a:lnTo>
                  <a:lnTo>
                    <a:pt x="85" y="5120"/>
                  </a:lnTo>
                  <a:lnTo>
                    <a:pt x="93" y="5180"/>
                  </a:lnTo>
                  <a:lnTo>
                    <a:pt x="102" y="5260"/>
                  </a:lnTo>
                  <a:lnTo>
                    <a:pt x="113" y="5320"/>
                  </a:lnTo>
                  <a:lnTo>
                    <a:pt x="126" y="5400"/>
                  </a:lnTo>
                  <a:lnTo>
                    <a:pt x="140" y="5480"/>
                  </a:lnTo>
                  <a:lnTo>
                    <a:pt x="156" y="5540"/>
                  </a:lnTo>
                  <a:lnTo>
                    <a:pt x="174" y="5620"/>
                  </a:lnTo>
                  <a:lnTo>
                    <a:pt x="193" y="5680"/>
                  </a:lnTo>
                  <a:lnTo>
                    <a:pt x="213" y="5760"/>
                  </a:lnTo>
                  <a:lnTo>
                    <a:pt x="235" y="5820"/>
                  </a:lnTo>
                  <a:lnTo>
                    <a:pt x="259" y="5900"/>
                  </a:lnTo>
                  <a:lnTo>
                    <a:pt x="283" y="5960"/>
                  </a:lnTo>
                  <a:lnTo>
                    <a:pt x="310" y="6020"/>
                  </a:lnTo>
                  <a:lnTo>
                    <a:pt x="338" y="6080"/>
                  </a:lnTo>
                  <a:lnTo>
                    <a:pt x="367" y="6160"/>
                  </a:lnTo>
                  <a:lnTo>
                    <a:pt x="398" y="6220"/>
                  </a:lnTo>
                  <a:lnTo>
                    <a:pt x="430" y="6280"/>
                  </a:lnTo>
                  <a:lnTo>
                    <a:pt x="463" y="6340"/>
                  </a:lnTo>
                  <a:lnTo>
                    <a:pt x="498" y="6400"/>
                  </a:lnTo>
                  <a:lnTo>
                    <a:pt x="534" y="6460"/>
                  </a:lnTo>
                  <a:lnTo>
                    <a:pt x="571" y="6520"/>
                  </a:lnTo>
                  <a:lnTo>
                    <a:pt x="610" y="6580"/>
                  </a:lnTo>
                  <a:lnTo>
                    <a:pt x="649" y="6640"/>
                  </a:lnTo>
                  <a:lnTo>
                    <a:pt x="690" y="6700"/>
                  </a:lnTo>
                  <a:lnTo>
                    <a:pt x="733" y="6760"/>
                  </a:lnTo>
                  <a:lnTo>
                    <a:pt x="776" y="6820"/>
                  </a:lnTo>
                  <a:lnTo>
                    <a:pt x="821" y="6860"/>
                  </a:lnTo>
                  <a:lnTo>
                    <a:pt x="867" y="6920"/>
                  </a:lnTo>
                  <a:lnTo>
                    <a:pt x="914" y="6980"/>
                  </a:lnTo>
                  <a:lnTo>
                    <a:pt x="962" y="7020"/>
                  </a:lnTo>
                  <a:lnTo>
                    <a:pt x="1011" y="7080"/>
                  </a:lnTo>
                  <a:lnTo>
                    <a:pt x="1061" y="7120"/>
                  </a:lnTo>
                  <a:lnTo>
                    <a:pt x="1112" y="7180"/>
                  </a:lnTo>
                  <a:lnTo>
                    <a:pt x="1165" y="7220"/>
                  </a:lnTo>
                  <a:lnTo>
                    <a:pt x="1218" y="7260"/>
                  </a:lnTo>
                  <a:lnTo>
                    <a:pt x="1273" y="7320"/>
                  </a:lnTo>
                  <a:lnTo>
                    <a:pt x="1328" y="7360"/>
                  </a:lnTo>
                  <a:lnTo>
                    <a:pt x="1384" y="7400"/>
                  </a:lnTo>
                  <a:lnTo>
                    <a:pt x="1442" y="7440"/>
                  </a:lnTo>
                  <a:lnTo>
                    <a:pt x="1500" y="7480"/>
                  </a:lnTo>
                  <a:lnTo>
                    <a:pt x="1559" y="7520"/>
                  </a:lnTo>
                  <a:lnTo>
                    <a:pt x="1619" y="7560"/>
                  </a:lnTo>
                  <a:lnTo>
                    <a:pt x="1680" y="7580"/>
                  </a:lnTo>
                  <a:lnTo>
                    <a:pt x="1804" y="7660"/>
                  </a:lnTo>
                  <a:lnTo>
                    <a:pt x="1867" y="7680"/>
                  </a:lnTo>
                  <a:lnTo>
                    <a:pt x="1932" y="7720"/>
                  </a:lnTo>
                  <a:lnTo>
                    <a:pt x="1997" y="7740"/>
                  </a:lnTo>
                  <a:lnTo>
                    <a:pt x="2062" y="7780"/>
                  </a:lnTo>
                  <a:lnTo>
                    <a:pt x="2196" y="7820"/>
                  </a:lnTo>
                  <a:lnTo>
                    <a:pt x="2264" y="7860"/>
                  </a:lnTo>
                  <a:lnTo>
                    <a:pt x="2541" y="7940"/>
                  </a:lnTo>
                  <a:lnTo>
                    <a:pt x="2612" y="7940"/>
                  </a:lnTo>
                  <a:lnTo>
                    <a:pt x="2756" y="7980"/>
                  </a:lnTo>
                  <a:lnTo>
                    <a:pt x="2829" y="7980"/>
                  </a:lnTo>
                  <a:lnTo>
                    <a:pt x="2902" y="8000"/>
                  </a:lnTo>
                  <a:lnTo>
                    <a:pt x="3050" y="8000"/>
                  </a:lnTo>
                  <a:lnTo>
                    <a:pt x="3124" y="8020"/>
                  </a:lnTo>
                  <a:lnTo>
                    <a:pt x="2606" y="8020"/>
                  </a:lnTo>
                  <a:lnTo>
                    <a:pt x="2117" y="7880"/>
                  </a:lnTo>
                  <a:lnTo>
                    <a:pt x="2049" y="7860"/>
                  </a:lnTo>
                  <a:lnTo>
                    <a:pt x="1983" y="7820"/>
                  </a:lnTo>
                  <a:lnTo>
                    <a:pt x="1917" y="7800"/>
                  </a:lnTo>
                  <a:lnTo>
                    <a:pt x="1852" y="7760"/>
                  </a:lnTo>
                  <a:lnTo>
                    <a:pt x="1788" y="7740"/>
                  </a:lnTo>
                  <a:lnTo>
                    <a:pt x="1662" y="7660"/>
                  </a:lnTo>
                  <a:lnTo>
                    <a:pt x="1600" y="7620"/>
                  </a:lnTo>
                  <a:lnTo>
                    <a:pt x="1539" y="7600"/>
                  </a:lnTo>
                  <a:lnTo>
                    <a:pt x="1479" y="7560"/>
                  </a:lnTo>
                  <a:lnTo>
                    <a:pt x="1420" y="7520"/>
                  </a:lnTo>
                  <a:lnTo>
                    <a:pt x="1362" y="7480"/>
                  </a:lnTo>
                  <a:lnTo>
                    <a:pt x="1305" y="7440"/>
                  </a:lnTo>
                  <a:lnTo>
                    <a:pt x="1249" y="7380"/>
                  </a:lnTo>
                  <a:lnTo>
                    <a:pt x="1193" y="7340"/>
                  </a:lnTo>
                  <a:lnTo>
                    <a:pt x="1139" y="7300"/>
                  </a:lnTo>
                  <a:lnTo>
                    <a:pt x="1086" y="7260"/>
                  </a:lnTo>
                  <a:lnTo>
                    <a:pt x="1033" y="7200"/>
                  </a:lnTo>
                  <a:lnTo>
                    <a:pt x="982" y="7160"/>
                  </a:lnTo>
                  <a:lnTo>
                    <a:pt x="932" y="7100"/>
                  </a:lnTo>
                  <a:lnTo>
                    <a:pt x="883" y="7060"/>
                  </a:lnTo>
                  <a:lnTo>
                    <a:pt x="835" y="7000"/>
                  </a:lnTo>
                  <a:lnTo>
                    <a:pt x="788" y="6940"/>
                  </a:lnTo>
                  <a:lnTo>
                    <a:pt x="742" y="6900"/>
                  </a:lnTo>
                  <a:lnTo>
                    <a:pt x="698" y="6840"/>
                  </a:lnTo>
                  <a:lnTo>
                    <a:pt x="654" y="6780"/>
                  </a:lnTo>
                  <a:lnTo>
                    <a:pt x="612" y="6720"/>
                  </a:lnTo>
                  <a:lnTo>
                    <a:pt x="571" y="6660"/>
                  </a:lnTo>
                  <a:lnTo>
                    <a:pt x="531" y="6600"/>
                  </a:lnTo>
                  <a:lnTo>
                    <a:pt x="493" y="6540"/>
                  </a:lnTo>
                  <a:lnTo>
                    <a:pt x="456" y="6480"/>
                  </a:lnTo>
                  <a:lnTo>
                    <a:pt x="420" y="6420"/>
                  </a:lnTo>
                  <a:lnTo>
                    <a:pt x="385" y="6360"/>
                  </a:lnTo>
                  <a:lnTo>
                    <a:pt x="352" y="6300"/>
                  </a:lnTo>
                  <a:lnTo>
                    <a:pt x="320" y="6240"/>
                  </a:lnTo>
                  <a:lnTo>
                    <a:pt x="290" y="6160"/>
                  </a:lnTo>
                  <a:lnTo>
                    <a:pt x="260" y="6100"/>
                  </a:lnTo>
                  <a:lnTo>
                    <a:pt x="233" y="6040"/>
                  </a:lnTo>
                  <a:lnTo>
                    <a:pt x="206" y="5960"/>
                  </a:lnTo>
                  <a:lnTo>
                    <a:pt x="182" y="5900"/>
                  </a:lnTo>
                  <a:lnTo>
                    <a:pt x="158" y="5840"/>
                  </a:lnTo>
                  <a:lnTo>
                    <a:pt x="136" y="5760"/>
                  </a:lnTo>
                  <a:lnTo>
                    <a:pt x="116" y="5700"/>
                  </a:lnTo>
                  <a:lnTo>
                    <a:pt x="97" y="5620"/>
                  </a:lnTo>
                  <a:lnTo>
                    <a:pt x="80" y="5560"/>
                  </a:lnTo>
                  <a:lnTo>
                    <a:pt x="64" y="5480"/>
                  </a:lnTo>
                  <a:lnTo>
                    <a:pt x="50" y="5400"/>
                  </a:lnTo>
                  <a:lnTo>
                    <a:pt x="37" y="5340"/>
                  </a:lnTo>
                  <a:lnTo>
                    <a:pt x="26" y="5260"/>
                  </a:lnTo>
                  <a:lnTo>
                    <a:pt x="17" y="5180"/>
                  </a:lnTo>
                  <a:lnTo>
                    <a:pt x="9" y="5120"/>
                  </a:lnTo>
                  <a:lnTo>
                    <a:pt x="3" y="5040"/>
                  </a:lnTo>
                  <a:lnTo>
                    <a:pt x="0" y="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EBAC8297-FB11-193D-2316-B9A409695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" y="689"/>
              <a:ext cx="11115" cy="1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55191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1042</Words>
  <Application>Microsoft Office PowerPoint</Application>
  <PresentationFormat>Panoramiczny</PresentationFormat>
  <Paragraphs>169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  ZMENIŤ SVOJ DYCHA ZMENIŤ SVOJ ŽIVOT  </vt:lpstr>
      <vt:lpstr>OBSAH </vt:lpstr>
      <vt:lpstr>01. ČO JE JOGA?</vt:lpstr>
      <vt:lpstr>Prezentacja programu PowerPoint</vt:lpstr>
      <vt:lpstr>Prezentacja programu PowerPoint</vt:lpstr>
      <vt:lpstr>04. TERORETICKÁ  ČÁST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6</cp:revision>
  <dcterms:created xsi:type="dcterms:W3CDTF">2025-05-22T11:27:55Z</dcterms:created>
  <dcterms:modified xsi:type="dcterms:W3CDTF">2025-06-02T19:03:40Z</dcterms:modified>
</cp:coreProperties>
</file>