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5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6BAB3-3FB6-48C1-AAAC-6082C3BEEC9A}" type="datetimeFigureOut">
              <a:rPr lang="pl-PL" smtClean="0"/>
              <a:pPr/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writing.pl/" TargetMode="External"/><Relationship Id="rId2" Type="http://schemas.openxmlformats.org/officeDocument/2006/relationships/hyperlink" Target="http://www.signbank.org/wiki/index.php?title=Main_Page#About_this_Wik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niepelnosprawni.pl/ledge/x/1713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27584" y="1798700"/>
            <a:ext cx="7772400" cy="1470025"/>
          </a:xfrm>
        </p:spPr>
        <p:txBody>
          <a:bodyPr/>
          <a:lstStyle/>
          <a:p>
            <a:r>
              <a:rPr lang="pl-PL" dirty="0" err="1"/>
              <a:t>Jazyk</a:t>
            </a:r>
            <a:r>
              <a:rPr lang="pl-PL" dirty="0"/>
              <a:t> </a:t>
            </a:r>
            <a:r>
              <a:rPr lang="pl-PL" dirty="0" err="1"/>
              <a:t>nepočujúcich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3557928"/>
            <a:ext cx="5184576" cy="1752600"/>
          </a:xfrm>
        </p:spPr>
        <p:txBody>
          <a:bodyPr/>
          <a:lstStyle/>
          <a:p>
            <a:r>
              <a:rPr lang="pl-PL" dirty="0" err="1">
                <a:solidFill>
                  <a:schemeClr val="tx1"/>
                </a:solidFill>
              </a:rPr>
              <a:t>Spôsoby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komunikácie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pre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nepočujúcich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Picture 2" descr="C:\Documents and Settings\Kasia\Moje dokumenty\rec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6358" y="3354108"/>
            <a:ext cx="1512168" cy="2160240"/>
          </a:xfrm>
          <a:prstGeom prst="rect">
            <a:avLst/>
          </a:prstGeom>
          <a:noFill/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7335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5174121-6166-55F4-0B3A-5BF00FBD8E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06" y="548680"/>
            <a:ext cx="5652120" cy="11857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– </a:t>
            </a:r>
            <a:r>
              <a:rPr lang="pl-PL" dirty="0" err="1"/>
              <a:t>akčný</a:t>
            </a:r>
            <a:r>
              <a:rPr lang="pl-PL" dirty="0"/>
              <a:t> </a:t>
            </a:r>
            <a:r>
              <a:rPr lang="pl-PL" dirty="0" err="1"/>
              <a:t>plán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997888"/>
              </p:ext>
            </p:extLst>
          </p:nvPr>
        </p:nvGraphicFramePr>
        <p:xfrm>
          <a:off x="457200" y="1556792"/>
          <a:ext cx="8229600" cy="1877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 TÝŽDEŇ PRÁCE: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dvojiciach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767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Zoznámenie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obsahom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úlohy</a:t>
                      </a:r>
                      <a:r>
                        <a:rPr lang="pl-PL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Rozdelenie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žiakov</a:t>
                      </a:r>
                      <a:r>
                        <a:rPr lang="pl-PL" dirty="0"/>
                        <a:t> do </a:t>
                      </a:r>
                      <a:r>
                        <a:rPr lang="pl-PL" dirty="0" err="1"/>
                        <a:t>dvojíc</a:t>
                      </a:r>
                      <a:r>
                        <a:rPr lang="pl-PL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Zoznámenie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zásadami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internetovými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zdrojmi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inými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výber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najdôležitejších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392870"/>
              </p:ext>
            </p:extLst>
          </p:nvPr>
        </p:nvGraphicFramePr>
        <p:xfrm>
          <a:off x="467544" y="3789040"/>
          <a:ext cx="8136904" cy="1620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II TÝŽDEŇ PRÁCE: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dvojiciach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Spracovávanie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úloh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dvojiciach</a:t>
                      </a:r>
                      <a:r>
                        <a:rPr lang="pl-PL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Príprava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multimediálnej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prezentácie</a:t>
                      </a:r>
                      <a:r>
                        <a:rPr lang="pl-PL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úlohy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fóre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triedy</a:t>
                      </a:r>
                      <a:r>
                        <a:rPr lang="pl-PL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27DB0D7E-4A45-6C93-99C9-4E71E30651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606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Zdroje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l-PL" dirty="0">
                <a:latin typeface="Calibri" pitchFamily="34" charset="0"/>
                <a:hlinkClick r:id="rId2"/>
              </a:rPr>
              <a:t>https://sk.wikipedia.org/wiki/Posunkov%C3%A1_re%C4%8D</a:t>
            </a:r>
          </a:p>
          <a:p>
            <a:r>
              <a:rPr lang="pl-PL" dirty="0">
                <a:latin typeface="Calibri" pitchFamily="34" charset="0"/>
                <a:hlinkClick r:id="rId2"/>
              </a:rPr>
              <a:t>https://www.posunky.sk/</a:t>
            </a:r>
          </a:p>
          <a:p>
            <a:r>
              <a:rPr lang="pl-PL" dirty="0">
                <a:latin typeface="Calibri" pitchFamily="34" charset="0"/>
                <a:hlinkClick r:id="rId2"/>
              </a:rPr>
              <a:t>http://www.signbank.org/wiki/index.php?title=Main_Page#About_this_Wiki</a:t>
            </a:r>
            <a:endParaRPr lang="pl-PL" dirty="0">
              <a:latin typeface="Calibri" pitchFamily="34" charset="0"/>
            </a:endParaRPr>
          </a:p>
          <a:p>
            <a:r>
              <a:rPr lang="pl-PL" dirty="0" err="1">
                <a:hlinkClick r:id="rId3"/>
              </a:rPr>
              <a:t>www.signwriting.pl</a:t>
            </a:r>
            <a:endParaRPr lang="pl-PL" dirty="0"/>
          </a:p>
          <a:p>
            <a:r>
              <a:rPr lang="pl-PL" dirty="0">
                <a:hlinkClick r:id="rId4"/>
              </a:rPr>
              <a:t>http://www.niepelnosprawni.pl/ledge/x/17138</a:t>
            </a:r>
            <a:endParaRPr lang="pl-PL" dirty="0"/>
          </a:p>
          <a:p>
            <a:r>
              <a:rPr lang="pl-PL" dirty="0"/>
              <a:t>http://www.sds24.pl/</a:t>
            </a:r>
            <a:r>
              <a:rPr lang="pl-PL" dirty="0" err="1"/>
              <a:t>komunikacja-metody-porozumiewania-sie-osob-z-wada-sluchu</a:t>
            </a:r>
            <a:r>
              <a:rPr lang="pl-PL" dirty="0"/>
              <a:t>/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B0667D1-3DBF-CD64-7E23-9EC5B645AD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138148"/>
              </p:ext>
            </p:extLst>
          </p:nvPr>
        </p:nvGraphicFramePr>
        <p:xfrm>
          <a:off x="467543" y="1600200"/>
          <a:ext cx="8219256" cy="413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889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167">
                <a:tc>
                  <a:txBody>
                    <a:bodyPr/>
                    <a:lstStyle/>
                    <a:p>
                      <a:r>
                        <a:rPr lang="pl-PL" b="1" dirty="0"/>
                        <a:t>ČASŤ</a:t>
                      </a:r>
                      <a:r>
                        <a:rPr lang="pl-PL" b="1" baseline="0" dirty="0"/>
                        <a:t> I -</a:t>
                      </a:r>
                      <a:r>
                        <a:rPr lang="pl-PL" b="1" dirty="0" err="1"/>
                        <a:t>Vecný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obsah</a:t>
                      </a:r>
                      <a:r>
                        <a:rPr lang="pl-PL" b="1" dirty="0"/>
                        <a:t> –</a:t>
                      </a:r>
                      <a:r>
                        <a:rPr lang="pl-PL" b="1" dirty="0" err="1"/>
                        <a:t>pracovať</a:t>
                      </a:r>
                      <a:r>
                        <a:rPr lang="pl-PL" b="1" dirty="0"/>
                        <a:t> v </a:t>
                      </a:r>
                      <a:r>
                        <a:rPr lang="pl-PL" b="1" dirty="0" err="1"/>
                        <a:t>pároch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Neúplné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informácie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často</a:t>
                      </a:r>
                      <a:r>
                        <a:rPr lang="pl-PL" dirty="0"/>
                        <a:t> mimo </a:t>
                      </a:r>
                      <a:r>
                        <a:rPr lang="pl-PL" dirty="0" err="1"/>
                        <a:t>tému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Používanie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povrchných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Rozvíjanie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väčšiny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spôsobov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komunikácie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podľa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Použitie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väčšiny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poskytnutých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Vyčerpávajúce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štúdium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využitie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poskytnutých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zdrojov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ďalších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informácií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7BF1C972-8571-30A4-C152-A62A7DCAF1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9695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 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186371"/>
              </p:ext>
            </p:extLst>
          </p:nvPr>
        </p:nvGraphicFramePr>
        <p:xfrm>
          <a:off x="457200" y="1600200"/>
          <a:ext cx="8229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ČASŤ</a:t>
                      </a:r>
                      <a:r>
                        <a:rPr lang="pl-PL" b="1" baseline="0" dirty="0"/>
                        <a:t> I -</a:t>
                      </a:r>
                      <a:endParaRPr lang="pl-PL" b="1" dirty="0"/>
                    </a:p>
                    <a:p>
                      <a:r>
                        <a:rPr lang="pl-PL" b="1" dirty="0" err="1"/>
                        <a:t>Prezentácia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len </a:t>
                      </a:r>
                      <a:r>
                        <a:rPr lang="pl-PL" dirty="0" err="1"/>
                        <a:t>prečítaná</a:t>
                      </a:r>
                      <a:r>
                        <a:rPr lang="pl-PL" dirty="0"/>
                        <a:t> (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mávať</a:t>
                      </a:r>
                      <a:r>
                        <a:rPr lang="pl-PL" dirty="0"/>
                        <a:t>), </a:t>
                      </a:r>
                      <a:r>
                        <a:rPr lang="pl-PL" dirty="0" err="1"/>
                        <a:t>slabá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znalosť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slovnej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zásoby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Žiadne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odpovede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čiastočne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čítaná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čiastočne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hovorená</a:t>
                      </a:r>
                      <a:r>
                        <a:rPr lang="pl-PL" dirty="0"/>
                        <a:t> (</a:t>
                      </a:r>
                      <a:r>
                        <a:rPr lang="pl-PL" dirty="0" err="1"/>
                        <a:t>mávať</a:t>
                      </a:r>
                      <a:r>
                        <a:rPr lang="pl-PL" dirty="0"/>
                        <a:t>). </a:t>
                      </a:r>
                      <a:r>
                        <a:rPr lang="pl-PL" dirty="0" err="1"/>
                        <a:t>Slabé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odpovede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prezentovaná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samostatne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rozsiahle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znalosti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Dobré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odpovede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baseline="0" dirty="0"/>
                        <a:t>ČASŤ II - </a:t>
                      </a:r>
                      <a:r>
                        <a:rPr lang="pl-PL" b="1" dirty="0" err="1"/>
                        <a:t>Samostatná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práca</a:t>
                      </a:r>
                      <a:r>
                        <a:rPr lang="pl-PL" b="1" dirty="0"/>
                        <a:t> – </a:t>
                      </a:r>
                      <a:r>
                        <a:rPr lang="pl-PL" b="1" dirty="0" err="1"/>
                        <a:t>tvorba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plagátu</a:t>
                      </a:r>
                      <a:r>
                        <a:rPr lang="pl-PL" b="1" dirty="0"/>
                        <a:t>​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Všetky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položky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uvedené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úlohe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chýbajú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Nevkusná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povrchná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vytvorená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pomocou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Všetky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prvky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spomenuté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úlohe</a:t>
                      </a:r>
                      <a:r>
                        <a:rPr lang="pl-PL" dirty="0"/>
                        <a:t> boli </a:t>
                      </a:r>
                      <a:r>
                        <a:rPr lang="pl-PL" dirty="0" err="1"/>
                        <a:t>splnené</a:t>
                      </a:r>
                      <a:r>
                        <a:rPr lang="pl-PL" dirty="0"/>
                        <a:t>, no </a:t>
                      </a:r>
                      <a:r>
                        <a:rPr lang="pl-PL" dirty="0" err="1"/>
                        <a:t>veľmi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povrchne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Dielo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čitateľné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Prezentácia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urobená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alebo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malou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pomocou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učiteľa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Komplexná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realizácia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všetkých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problémov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Estetická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usporiadaná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Používajú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rôzne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techniky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Samostatná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premyslená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práca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105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Hodnotenie</a:t>
            </a:r>
            <a:r>
              <a:rPr lang="pl-PL" dirty="0"/>
              <a:t> – </a:t>
            </a:r>
            <a:r>
              <a:rPr lang="pl-PL" dirty="0" err="1"/>
              <a:t>klasifikácia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05919"/>
              </p:ext>
            </p:extLst>
          </p:nvPr>
        </p:nvGraphicFramePr>
        <p:xfrm>
          <a:off x="539552" y="1484786"/>
          <a:ext cx="8229600" cy="3964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BODOV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  <a:latin typeface="Times New Roman"/>
                        </a:rPr>
                        <a:t>HODNOTENIE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 &lt;2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nedostačujúci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4-3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dostačujúci</a:t>
                      </a:r>
                      <a:r>
                        <a:rPr lang="pl-PL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6-5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dostačujúci</a:t>
                      </a:r>
                      <a:r>
                        <a:rPr lang="pl-PL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8-7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dobrý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9-10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chválitebný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29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11-12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výborný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65846545-366F-BD87-B9F2-3714948818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156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Záver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err="1"/>
              <a:t>Spôsoby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r>
              <a:rPr lang="pl-PL" dirty="0"/>
              <a:t> </a:t>
            </a:r>
            <a:r>
              <a:rPr lang="pl-PL" dirty="0" err="1"/>
              <a:t>sú</a:t>
            </a:r>
            <a:r>
              <a:rPr lang="pl-PL" dirty="0"/>
              <a:t> </a:t>
            </a:r>
            <a:r>
              <a:rPr lang="pl-PL" dirty="0" err="1"/>
              <a:t>veľmi</a:t>
            </a:r>
            <a:r>
              <a:rPr lang="pl-PL" dirty="0"/>
              <a:t> </a:t>
            </a:r>
            <a:r>
              <a:rPr lang="pl-PL" dirty="0" err="1"/>
              <a:t>rozmanité</a:t>
            </a:r>
            <a:r>
              <a:rPr lang="pl-PL" dirty="0"/>
              <a:t>. </a:t>
            </a:r>
            <a:r>
              <a:rPr lang="pl-PL" dirty="0" err="1"/>
              <a:t>Vďaka</a:t>
            </a:r>
            <a:r>
              <a:rPr lang="pl-PL" dirty="0"/>
              <a:t> </a:t>
            </a:r>
            <a:r>
              <a:rPr lang="pl-PL" dirty="0" err="1"/>
              <a:t>vykonanej</a:t>
            </a:r>
            <a:r>
              <a:rPr lang="pl-PL" dirty="0"/>
              <a:t> </a:t>
            </a:r>
            <a:r>
              <a:rPr lang="pl-PL" dirty="0" err="1"/>
              <a:t>práci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dozvedeli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Rôzne</a:t>
            </a:r>
            <a:r>
              <a:rPr lang="pl-PL" dirty="0"/>
              <a:t> </a:t>
            </a:r>
            <a:r>
              <a:rPr lang="pl-PL" dirty="0" err="1"/>
              <a:t>spôsoby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Závislé</a:t>
            </a:r>
            <a:r>
              <a:rPr lang="pl-PL" dirty="0"/>
              <a:t> od </a:t>
            </a:r>
            <a:r>
              <a:rPr lang="pl-PL" dirty="0" err="1"/>
              <a:t>stupňa</a:t>
            </a:r>
            <a:r>
              <a:rPr lang="pl-PL" dirty="0"/>
              <a:t> </a:t>
            </a:r>
            <a:r>
              <a:rPr lang="pl-PL" dirty="0" err="1"/>
              <a:t>počutia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3. </a:t>
            </a:r>
            <a:r>
              <a:rPr lang="pl-PL" dirty="0" err="1"/>
              <a:t>Závislé</a:t>
            </a:r>
            <a:r>
              <a:rPr lang="pl-PL" dirty="0"/>
              <a:t> od </a:t>
            </a:r>
            <a:r>
              <a:rPr lang="pl-PL" dirty="0" err="1"/>
              <a:t>stupňa</a:t>
            </a:r>
            <a:r>
              <a:rPr lang="pl-PL" dirty="0"/>
              <a:t> </a:t>
            </a:r>
            <a:r>
              <a:rPr lang="pl-PL" dirty="0" err="1"/>
              <a:t>ovládania</a:t>
            </a:r>
            <a:r>
              <a:rPr lang="pl-PL" dirty="0"/>
              <a:t> </a:t>
            </a:r>
            <a:r>
              <a:rPr lang="pl-PL" dirty="0" err="1"/>
              <a:t>reči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4. </a:t>
            </a:r>
            <a:r>
              <a:rPr lang="pl-PL" dirty="0" err="1"/>
              <a:t>Závislé</a:t>
            </a:r>
            <a:r>
              <a:rPr lang="pl-PL" dirty="0"/>
              <a:t> od </a:t>
            </a:r>
            <a:r>
              <a:rPr lang="pl-PL" dirty="0" err="1"/>
              <a:t>prostredia</a:t>
            </a:r>
            <a:r>
              <a:rPr lang="pl-PL" dirty="0"/>
              <a:t> danej osoby.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F9E684C-83FF-5F61-8299-B92A0E22A3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886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Záver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Mali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možnosť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vcítiť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do role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učiteľa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naučiť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svojich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spolužiakov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komunikovať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medzi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sebou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vykonávaní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tohto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projektu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mali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možnosť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spoznať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rôzne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internetové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zdroje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zásady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bezpečného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používania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internetu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6F16D82-1D3E-3C2F-1B53-7357F29869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570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Záver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Uverili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v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seba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spoznali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vlastné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schopnosti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seba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navzájom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/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Spoznali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zásady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spolupráce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v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pároch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zásady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dobrej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komunikácie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/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Prezentovaním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svojich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úloh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získali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poznatky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o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princípoch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auto-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prezentácie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zručnostiach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verejného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vystúpenia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/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V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tejto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úlohe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získali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veľa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dôležitých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informácií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o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svojom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prostredí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E08361F-C2A4-8C52-70CB-7C58AE7A4F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3011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9671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err="1"/>
              <a:t>Pred</a:t>
            </a:r>
            <a:r>
              <a:rPr lang="pl-PL" dirty="0"/>
              <a:t> </a:t>
            </a:r>
            <a:r>
              <a:rPr lang="pl-PL" dirty="0" err="1"/>
              <a:t>začatím</a:t>
            </a:r>
            <a:r>
              <a:rPr lang="pl-PL" dirty="0"/>
              <a:t> projektu je </a:t>
            </a:r>
            <a:r>
              <a:rPr lang="pl-PL" dirty="0" err="1"/>
              <a:t>potrebné</a:t>
            </a:r>
            <a:r>
              <a:rPr lang="pl-PL" dirty="0"/>
              <a:t> </a:t>
            </a:r>
            <a:r>
              <a:rPr lang="pl-PL" dirty="0" err="1"/>
              <a:t>dôkladne</a:t>
            </a:r>
            <a:r>
              <a:rPr lang="pl-PL" dirty="0"/>
              <a:t> </a:t>
            </a:r>
            <a:r>
              <a:rPr lang="pl-PL" dirty="0" err="1"/>
              <a:t>oboznámiť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 s </a:t>
            </a:r>
            <a:r>
              <a:rPr lang="pl-PL" dirty="0" err="1"/>
              <a:t>obsahom</a:t>
            </a:r>
            <a:r>
              <a:rPr lang="pl-PL" dirty="0"/>
              <a:t> </a:t>
            </a:r>
            <a:r>
              <a:rPr lang="pl-PL" dirty="0" err="1"/>
              <a:t>úlohy</a:t>
            </a:r>
            <a:r>
              <a:rPr lang="pl-PL" dirty="0"/>
              <a:t> a </a:t>
            </a:r>
            <a:r>
              <a:rPr lang="pl-PL" dirty="0" err="1"/>
              <a:t>prispôsobiť</a:t>
            </a:r>
            <a:r>
              <a:rPr lang="pl-PL" dirty="0"/>
              <a:t> </a:t>
            </a:r>
            <a:r>
              <a:rPr lang="pl-PL" dirty="0" err="1"/>
              <a:t>spôsob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ich </a:t>
            </a:r>
            <a:r>
              <a:rPr lang="pl-PL" dirty="0" err="1"/>
              <a:t>schopnostiam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Žiakov</a:t>
            </a:r>
            <a:r>
              <a:rPr lang="pl-PL" dirty="0"/>
              <a:t> je </a:t>
            </a:r>
            <a:r>
              <a:rPr lang="pl-PL" dirty="0" err="1"/>
              <a:t>potrebné</a:t>
            </a:r>
            <a:r>
              <a:rPr lang="pl-PL" dirty="0"/>
              <a:t> </a:t>
            </a:r>
            <a:r>
              <a:rPr lang="pl-PL" dirty="0" err="1"/>
              <a:t>oboznámiť</a:t>
            </a:r>
            <a:r>
              <a:rPr lang="pl-PL" dirty="0"/>
              <a:t> s </a:t>
            </a:r>
            <a:r>
              <a:rPr lang="pl-PL" dirty="0" err="1"/>
              <a:t>pravidlami</a:t>
            </a:r>
            <a:r>
              <a:rPr lang="pl-PL" dirty="0"/>
              <a:t> </a:t>
            </a:r>
            <a:r>
              <a:rPr lang="pl-PL" dirty="0" err="1"/>
              <a:t>bezpečného</a:t>
            </a:r>
            <a:r>
              <a:rPr lang="pl-PL" dirty="0"/>
              <a:t> </a:t>
            </a:r>
            <a:r>
              <a:rPr lang="pl-PL" dirty="0" err="1"/>
              <a:t>používania</a:t>
            </a:r>
            <a:r>
              <a:rPr lang="pl-PL" dirty="0"/>
              <a:t> </a:t>
            </a:r>
            <a:r>
              <a:rPr lang="pl-PL" dirty="0" err="1"/>
              <a:t>internetu</a:t>
            </a:r>
            <a:r>
              <a:rPr lang="pl-PL" dirty="0"/>
              <a:t>. </a:t>
            </a:r>
            <a:r>
              <a:rPr lang="pl-PL" dirty="0" err="1"/>
              <a:t>Učiteľ</a:t>
            </a:r>
            <a:r>
              <a:rPr lang="pl-PL" dirty="0"/>
              <a:t> by </a:t>
            </a:r>
            <a:r>
              <a:rPr lang="pl-PL" dirty="0" err="1"/>
              <a:t>mal</a:t>
            </a:r>
            <a:r>
              <a:rPr lang="pl-PL" dirty="0"/>
              <a:t> s </a:t>
            </a:r>
            <a:r>
              <a:rPr lang="pl-PL" dirty="0" err="1"/>
              <a:t>žiakmi</a:t>
            </a:r>
            <a:r>
              <a:rPr lang="pl-PL" dirty="0"/>
              <a:t> </a:t>
            </a:r>
            <a:r>
              <a:rPr lang="pl-PL" dirty="0" err="1"/>
              <a:t>prejsť</a:t>
            </a:r>
            <a:r>
              <a:rPr lang="pl-PL" dirty="0"/>
              <a:t> </a:t>
            </a:r>
            <a:r>
              <a:rPr lang="pl-PL" dirty="0" err="1"/>
              <a:t>internetové</a:t>
            </a:r>
            <a:r>
              <a:rPr lang="pl-PL" dirty="0"/>
              <a:t> zdroje, </a:t>
            </a:r>
            <a:r>
              <a:rPr lang="pl-PL" dirty="0" err="1"/>
              <a:t>pomáhajúc</a:t>
            </a:r>
            <a:r>
              <a:rPr lang="pl-PL" dirty="0"/>
              <a:t> im </a:t>
            </a:r>
            <a:r>
              <a:rPr lang="pl-PL" dirty="0" err="1"/>
              <a:t>porozumieť</a:t>
            </a:r>
            <a:r>
              <a:rPr lang="pl-PL" dirty="0"/>
              <a:t> – s </a:t>
            </a:r>
            <a:r>
              <a:rPr lang="pl-PL" dirty="0" err="1"/>
              <a:t>každým</a:t>
            </a:r>
            <a:r>
              <a:rPr lang="pl-PL" dirty="0"/>
              <a:t> </a:t>
            </a:r>
            <a:r>
              <a:rPr lang="pl-PL" dirty="0" err="1"/>
              <a:t>párom</a:t>
            </a:r>
            <a:r>
              <a:rPr lang="pl-PL" dirty="0"/>
              <a:t> </a:t>
            </a:r>
            <a:r>
              <a:rPr lang="pl-PL" dirty="0" err="1"/>
              <a:t>zvlášť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Spôsob</a:t>
            </a:r>
            <a:r>
              <a:rPr lang="pl-PL" dirty="0"/>
              <a:t> </a:t>
            </a:r>
            <a:r>
              <a:rPr lang="pl-PL" dirty="0" err="1"/>
              <a:t>výberu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 do </a:t>
            </a:r>
            <a:r>
              <a:rPr lang="pl-PL" dirty="0" err="1"/>
              <a:t>dvojíc</a:t>
            </a:r>
            <a:r>
              <a:rPr lang="pl-PL" dirty="0"/>
              <a:t> je v </a:t>
            </a:r>
            <a:r>
              <a:rPr lang="pl-PL" dirty="0" err="1"/>
              <a:t>kompetencii</a:t>
            </a:r>
            <a:r>
              <a:rPr lang="pl-PL" dirty="0"/>
              <a:t> </a:t>
            </a:r>
            <a:r>
              <a:rPr lang="pl-PL" dirty="0" err="1"/>
              <a:t>učiteľa</a:t>
            </a:r>
            <a:r>
              <a:rPr lang="pl-PL" dirty="0"/>
              <a:t> – </a:t>
            </a:r>
            <a:r>
              <a:rPr lang="pl-PL" dirty="0" err="1"/>
              <a:t>tento</a:t>
            </a:r>
            <a:r>
              <a:rPr lang="pl-PL" dirty="0"/>
              <a:t> </a:t>
            </a:r>
            <a:r>
              <a:rPr lang="pl-PL" dirty="0" err="1"/>
              <a:t>výber</a:t>
            </a:r>
            <a:r>
              <a:rPr lang="pl-PL" dirty="0"/>
              <a:t> </a:t>
            </a:r>
            <a:r>
              <a:rPr lang="pl-PL" dirty="0" err="1"/>
              <a:t>možno</a:t>
            </a:r>
            <a:r>
              <a:rPr lang="pl-PL" dirty="0"/>
              <a:t> </a:t>
            </a:r>
            <a:r>
              <a:rPr lang="pl-PL" dirty="0" err="1"/>
              <a:t>ponechať</a:t>
            </a:r>
            <a:r>
              <a:rPr lang="pl-PL" dirty="0"/>
              <a:t> na </a:t>
            </a:r>
            <a:r>
              <a:rPr lang="pl-PL" dirty="0" err="1"/>
              <a:t>žiakoch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ho </a:t>
            </a:r>
            <a:r>
              <a:rPr lang="pl-PL" dirty="0" err="1"/>
              <a:t>určiť</a:t>
            </a:r>
            <a:r>
              <a:rPr lang="pl-PL" dirty="0"/>
              <a:t>, </a:t>
            </a:r>
            <a:r>
              <a:rPr lang="pl-PL" dirty="0" err="1"/>
              <a:t>ak</a:t>
            </a:r>
            <a:r>
              <a:rPr lang="pl-PL" dirty="0"/>
              <a:t> je to </a:t>
            </a:r>
            <a:r>
              <a:rPr lang="pl-PL" dirty="0" err="1"/>
              <a:t>potrebné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Úlohou</a:t>
            </a:r>
            <a:r>
              <a:rPr lang="pl-PL" dirty="0"/>
              <a:t> projektu, </a:t>
            </a:r>
            <a:r>
              <a:rPr lang="pl-PL" dirty="0" err="1"/>
              <a:t>teda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, je, aby </a:t>
            </a:r>
            <a:r>
              <a:rPr lang="pl-PL" dirty="0" err="1"/>
              <a:t>žiaci</a:t>
            </a:r>
            <a:r>
              <a:rPr lang="pl-PL" dirty="0"/>
              <a:t> jej </a:t>
            </a:r>
            <a:r>
              <a:rPr lang="pl-PL" dirty="0" err="1"/>
              <a:t>časť</a:t>
            </a:r>
            <a:r>
              <a:rPr lang="pl-PL" dirty="0"/>
              <a:t> </a:t>
            </a:r>
            <a:r>
              <a:rPr lang="pl-PL" dirty="0" err="1"/>
              <a:t>vypracovali</a:t>
            </a:r>
            <a:r>
              <a:rPr lang="pl-PL" dirty="0"/>
              <a:t> na </a:t>
            </a:r>
            <a:r>
              <a:rPr lang="pl-PL" dirty="0" err="1"/>
              <a:t>školských</a:t>
            </a:r>
            <a:r>
              <a:rPr lang="pl-PL" dirty="0"/>
              <a:t> </a:t>
            </a:r>
            <a:r>
              <a:rPr lang="pl-PL" dirty="0" err="1"/>
              <a:t>hodinách</a:t>
            </a:r>
            <a:r>
              <a:rPr lang="pl-PL" dirty="0"/>
              <a:t> (v </a:t>
            </a:r>
            <a:r>
              <a:rPr lang="pl-PL" dirty="0" err="1"/>
              <a:t>závislosti</a:t>
            </a:r>
            <a:r>
              <a:rPr lang="pl-PL" dirty="0"/>
              <a:t> od </a:t>
            </a:r>
            <a:r>
              <a:rPr lang="pl-PL" dirty="0" err="1"/>
              <a:t>intelektuálnych</a:t>
            </a:r>
            <a:r>
              <a:rPr lang="pl-PL" dirty="0"/>
              <a:t> </a:t>
            </a:r>
            <a:r>
              <a:rPr lang="pl-PL" dirty="0" err="1"/>
              <a:t>možností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). </a:t>
            </a:r>
            <a:r>
              <a:rPr lang="pl-PL" dirty="0" err="1"/>
              <a:t>Učiteľ</a:t>
            </a:r>
            <a:r>
              <a:rPr lang="pl-PL" dirty="0"/>
              <a:t> by </a:t>
            </a:r>
            <a:r>
              <a:rPr lang="pl-PL" dirty="0" err="1"/>
              <a:t>mal</a:t>
            </a:r>
            <a:r>
              <a:rPr lang="pl-PL" dirty="0"/>
              <a:t> </a:t>
            </a:r>
            <a:r>
              <a:rPr lang="pl-PL" dirty="0" err="1"/>
              <a:t>pomôcť</a:t>
            </a:r>
            <a:r>
              <a:rPr lang="pl-PL" dirty="0"/>
              <a:t> s </a:t>
            </a:r>
            <a:r>
              <a:rPr lang="pl-PL" dirty="0" err="1"/>
              <a:t>vypracovaním</a:t>
            </a:r>
            <a:r>
              <a:rPr lang="pl-PL" dirty="0"/>
              <a:t> </a:t>
            </a:r>
            <a:r>
              <a:rPr lang="pl-PL" dirty="0" err="1"/>
              <a:t>pracovného</a:t>
            </a:r>
            <a:r>
              <a:rPr lang="pl-PL" dirty="0"/>
              <a:t> </a:t>
            </a:r>
            <a:r>
              <a:rPr lang="pl-PL" dirty="0" err="1"/>
              <a:t>plánu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každú</a:t>
            </a:r>
            <a:r>
              <a:rPr lang="pl-PL" dirty="0"/>
              <a:t> </a:t>
            </a:r>
            <a:r>
              <a:rPr lang="pl-PL" dirty="0" err="1"/>
              <a:t>dvojicu</a:t>
            </a:r>
            <a:r>
              <a:rPr lang="pl-PL" dirty="0"/>
              <a:t>,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uľahčí</a:t>
            </a:r>
            <a:r>
              <a:rPr lang="pl-PL" dirty="0"/>
              <a:t> </a:t>
            </a:r>
            <a:r>
              <a:rPr lang="pl-PL" dirty="0" err="1"/>
              <a:t>správne</a:t>
            </a:r>
            <a:r>
              <a:rPr lang="pl-PL" dirty="0"/>
              <a:t> </a:t>
            </a:r>
            <a:r>
              <a:rPr lang="pl-PL" dirty="0" err="1"/>
              <a:t>vykonanie</a:t>
            </a:r>
            <a:r>
              <a:rPr lang="pl-PL" dirty="0"/>
              <a:t> projektu.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Dôležité</a:t>
            </a:r>
            <a:r>
              <a:rPr lang="pl-PL" dirty="0"/>
              <a:t> je </a:t>
            </a:r>
            <a:r>
              <a:rPr lang="pl-PL" dirty="0" err="1"/>
              <a:t>upozorniť</a:t>
            </a:r>
            <a:r>
              <a:rPr lang="pl-PL" dirty="0"/>
              <a:t> </a:t>
            </a:r>
            <a:r>
              <a:rPr lang="pl-PL" dirty="0" err="1"/>
              <a:t>deti</a:t>
            </a:r>
            <a:r>
              <a:rPr lang="pl-PL" dirty="0"/>
              <a:t>, aby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neboli</a:t>
            </a:r>
            <a:r>
              <a:rPr lang="pl-PL" dirty="0"/>
              <a:t> </a:t>
            </a:r>
            <a:r>
              <a:rPr lang="pl-PL" dirty="0" err="1"/>
              <a:t>preplnené</a:t>
            </a:r>
            <a:r>
              <a:rPr lang="pl-PL" dirty="0"/>
              <a:t> </a:t>
            </a:r>
            <a:r>
              <a:rPr lang="pl-PL" dirty="0" err="1"/>
              <a:t>obsahom</a:t>
            </a:r>
            <a:r>
              <a:rPr lang="pl-PL" dirty="0"/>
              <a:t>, </a:t>
            </a:r>
            <a:r>
              <a:rPr lang="pl-PL" dirty="0" err="1"/>
              <a:t>niekedy</a:t>
            </a:r>
            <a:r>
              <a:rPr lang="pl-PL" dirty="0"/>
              <a:t> obrazy </a:t>
            </a:r>
            <a:r>
              <a:rPr lang="pl-PL" dirty="0" err="1"/>
              <a:t>hovoria</a:t>
            </a:r>
            <a:r>
              <a:rPr lang="pl-PL" dirty="0"/>
              <a:t> </a:t>
            </a:r>
            <a:r>
              <a:rPr lang="pl-PL" dirty="0" err="1"/>
              <a:t>viac</a:t>
            </a:r>
            <a:r>
              <a:rPr lang="pl-PL" dirty="0"/>
              <a:t> </a:t>
            </a:r>
            <a:r>
              <a:rPr lang="pl-PL" dirty="0" err="1"/>
              <a:t>ako</a:t>
            </a:r>
            <a:r>
              <a:rPr lang="pl-PL" dirty="0"/>
              <a:t> </a:t>
            </a:r>
            <a:r>
              <a:rPr lang="pl-PL" dirty="0" err="1"/>
              <a:t>slová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2C5EBBE-890F-7DE9-3238-279D9F880F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384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 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>
              <a:buFont typeface="+mj-lt"/>
              <a:buAutoNum type="arabicPeriod" startAt="6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Učiteľ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by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mal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upozorniť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žiakov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aby ich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pripravovaná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prezentácia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bola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premyslená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takže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ju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neskôr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môžu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jasne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prezentovať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fóre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triedy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 startAt="6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Učiteľ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môže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poskytovať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žiakom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pokyny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podľa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ich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potreby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Je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dôležité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pripomínať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žiakom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aby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nekopírovali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definície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zdrojov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Ak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ich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slovná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zásoba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nestačí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napísanie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obsahu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vlastnými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slovami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môžu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ju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nahradiť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kresbami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alebo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vhodnými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fotografiami,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výstrižkami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novín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 startAt="6"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prezentácii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by mali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byť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zastúpené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obidve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osoby z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dvojice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 startAt="6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Druhá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časť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úlohy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by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mala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byť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veľkej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miere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vypracovaná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počas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školských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hodín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Domov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si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žiaci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alebo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školských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kroužkoch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môžu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prípraviť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len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materiály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obsah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vytvorenie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plagátu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07846C8-EF97-2E94-299B-AED3C8880B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66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/>
              <a:t>Spôsoby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nepočujúcich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err="1"/>
              <a:t>Lekcia</a:t>
            </a:r>
            <a:r>
              <a:rPr lang="pl-PL" b="1" dirty="0"/>
              <a:t> je </a:t>
            </a:r>
            <a:r>
              <a:rPr lang="pl-PL" b="1" dirty="0" err="1"/>
              <a:t>určená</a:t>
            </a:r>
            <a:r>
              <a:rPr lang="pl-PL" b="1" dirty="0"/>
              <a:t> </a:t>
            </a:r>
            <a:r>
              <a:rPr lang="pl-PL" b="1" dirty="0" err="1"/>
              <a:t>pre</a:t>
            </a:r>
            <a:r>
              <a:rPr lang="pl-PL" b="1" dirty="0"/>
              <a:t> </a:t>
            </a:r>
            <a:r>
              <a:rPr lang="pl-PL" b="1" dirty="0" err="1"/>
              <a:t>žiakov</a:t>
            </a:r>
            <a:r>
              <a:rPr lang="pl-PL" b="1" dirty="0"/>
              <a:t> </a:t>
            </a:r>
            <a:r>
              <a:rPr lang="pl-PL" b="1" dirty="0" err="1"/>
              <a:t>so</a:t>
            </a:r>
            <a:r>
              <a:rPr lang="pl-PL" b="1" dirty="0"/>
              <a:t> </a:t>
            </a:r>
            <a:r>
              <a:rPr lang="pl-PL" b="1" dirty="0" err="1"/>
              <a:t>sluchovým</a:t>
            </a:r>
            <a:r>
              <a:rPr lang="pl-PL" b="1" dirty="0"/>
              <a:t> </a:t>
            </a:r>
            <a:r>
              <a:rPr lang="pl-PL" b="1" dirty="0" err="1"/>
              <a:t>postihnutím</a:t>
            </a:r>
            <a:r>
              <a:rPr lang="pl-PL" b="1" dirty="0"/>
              <a:t> v </a:t>
            </a:r>
            <a:r>
              <a:rPr lang="pl-PL" b="1" dirty="0" err="1"/>
              <a:t>rámci</a:t>
            </a:r>
            <a:r>
              <a:rPr lang="pl-PL" b="1" dirty="0"/>
              <a:t> </a:t>
            </a:r>
            <a:r>
              <a:rPr lang="pl-PL" b="1" dirty="0" err="1"/>
              <a:t>hodín</a:t>
            </a:r>
            <a:r>
              <a:rPr lang="pl-PL" b="1" dirty="0"/>
              <a:t> </a:t>
            </a:r>
            <a:r>
              <a:rPr lang="pl-PL" b="1" dirty="0" err="1"/>
              <a:t>sociálnej</a:t>
            </a:r>
            <a:r>
              <a:rPr lang="pl-PL" b="1" dirty="0"/>
              <a:t> </a:t>
            </a:r>
            <a:r>
              <a:rPr lang="pl-PL" b="1" dirty="0" err="1"/>
              <a:t>komunikácie</a:t>
            </a:r>
            <a:r>
              <a:rPr lang="pl-PL" b="1" dirty="0"/>
              <a:t>.</a:t>
            </a:r>
            <a:endParaRPr lang="pl-PL" b="1" dirty="0">
              <a:solidFill>
                <a:schemeClr val="tx2"/>
              </a:solidFill>
            </a:endParaRPr>
          </a:p>
          <a:p>
            <a:endParaRPr lang="pl-PL" dirty="0">
              <a:solidFill>
                <a:schemeClr val="tx2"/>
              </a:solidFill>
            </a:endParaRPr>
          </a:p>
        </p:txBody>
      </p:sp>
      <p:pic>
        <p:nvPicPr>
          <p:cNvPr id="4" name="Picture 2" descr="C:\Documents and Settings\Kasia\Moje dokumenty\rec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7763" y="3068960"/>
            <a:ext cx="4248472" cy="2736304"/>
          </a:xfrm>
          <a:prstGeom prst="rect">
            <a:avLst/>
          </a:prstGeom>
          <a:noFill/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46227775-CD27-3038-16AA-C178F7A9F5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7335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3160" y="332656"/>
            <a:ext cx="8229600" cy="1143000"/>
          </a:xfrm>
        </p:spPr>
        <p:txBody>
          <a:bodyPr/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3160" y="1556792"/>
            <a:ext cx="8229600" cy="3196396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 startAt="10"/>
            </a:pP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Navrhovaný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čas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vypracovanie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projektu je 2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týždne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(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vrátane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prezentácie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projektu).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Ak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je to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potrebné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(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prítomnosť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v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triede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niekoľkých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žiakov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s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dodatočnými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potrebami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),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čas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môže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byť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predĺžený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o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týždeň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 startAt="10"/>
            </a:pP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Odporúča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sa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, aby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pri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realizácii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tohto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projektu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požiadať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o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spoluprácu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psychológa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učiteľa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posunkovej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reči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sz="2200" b="0" i="0" dirty="0" err="1">
                <a:solidFill>
                  <a:srgbClr val="374151"/>
                </a:solidFill>
                <a:effectLst/>
                <a:latin typeface="Söhne"/>
              </a:rPr>
              <a:t>logopéda</a:t>
            </a:r>
            <a:r>
              <a:rPr lang="pl-PL" sz="2200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423" y="626535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698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C96987F6-08F1-8528-177B-C3A8C85B1F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476672"/>
            <a:ext cx="5400600" cy="1133020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820A90B4-F03A-013A-0985-6B595193010E}"/>
              </a:ext>
            </a:extLst>
          </p:cNvPr>
          <p:cNvSpPr txBox="1"/>
          <p:nvPr/>
        </p:nvSpPr>
        <p:spPr>
          <a:xfrm>
            <a:off x="467544" y="2413338"/>
            <a:ext cx="82089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Spolufinancované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prostriedkov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Európskej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únie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Názory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stanoviská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vyjadrené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tejto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prezentácii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sú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výlučne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názormi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autora (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autorov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a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nemusia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odrážať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oficiálne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stanoviská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Európskej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únie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alebo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Nadácie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rozvoj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systému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vzdelávania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EÚ ani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Nadácia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nenesú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zodpovednosť</a:t>
            </a:r>
            <a:r>
              <a:rPr lang="pl-PL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za </a:t>
            </a:r>
            <a:r>
              <a:rPr lang="pl-PL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obsah</a:t>
            </a: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30D4736-C3E4-1D97-D8CE-D562A77DC4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70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Obsahu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Úvod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Úlohy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3. Proces</a:t>
            </a:r>
          </a:p>
          <a:p>
            <a:pPr marL="0" indent="0">
              <a:buNone/>
            </a:pPr>
            <a:r>
              <a:rPr lang="pl-PL" dirty="0"/>
              <a:t>4. Zdroje</a:t>
            </a:r>
          </a:p>
          <a:p>
            <a:pPr marL="0" indent="0">
              <a:buNone/>
            </a:pPr>
            <a:r>
              <a:rPr lang="pl-PL" dirty="0"/>
              <a:t>5. </a:t>
            </a:r>
            <a:r>
              <a:rPr lang="pl-PL" dirty="0" err="1"/>
              <a:t>Hodnotenie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6. </a:t>
            </a:r>
            <a:r>
              <a:rPr lang="pl-PL" dirty="0" err="1"/>
              <a:t>Záver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7. </a:t>
            </a:r>
            <a:r>
              <a:rPr lang="pl-PL" dirty="0" err="1"/>
              <a:t>Sprievodca</a:t>
            </a:r>
            <a:r>
              <a:rPr lang="pl-PL" dirty="0"/>
              <a:t> </a:t>
            </a:r>
            <a:r>
              <a:rPr lang="pl-PL" dirty="0" err="1"/>
              <a:t>učiteľa</a:t>
            </a: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C7C9BCB-7FA7-1190-9C16-A3ABEB577E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err="1"/>
              <a:t>Čo</a:t>
            </a:r>
            <a:r>
              <a:rPr lang="pl-PL" dirty="0"/>
              <a:t> je to </a:t>
            </a:r>
            <a:r>
              <a:rPr lang="pl-PL" dirty="0" err="1"/>
              <a:t>komunikácia</a:t>
            </a:r>
            <a:r>
              <a:rPr lang="pl-PL" dirty="0"/>
              <a:t> </a:t>
            </a:r>
            <a:r>
              <a:rPr lang="pl-PL" dirty="0" err="1"/>
              <a:t>medzi</a:t>
            </a:r>
            <a:r>
              <a:rPr lang="pl-PL" dirty="0"/>
              <a:t> </a:t>
            </a:r>
            <a:r>
              <a:rPr lang="pl-PL" dirty="0" err="1"/>
              <a:t>ľuďmi?Aké</a:t>
            </a:r>
            <a:r>
              <a:rPr lang="pl-PL" dirty="0"/>
              <a:t> formy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poznáte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nepočujúcich</a:t>
            </a:r>
            <a:r>
              <a:rPr lang="pl-PL" dirty="0"/>
              <a:t>?</a:t>
            </a:r>
          </a:p>
          <a:p>
            <a:pPr marL="0" indent="0" algn="ctr">
              <a:buNone/>
            </a:pPr>
            <a:r>
              <a:rPr lang="pl-PL" dirty="0" err="1"/>
              <a:t>Ako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vy</a:t>
            </a:r>
            <a:r>
              <a:rPr lang="pl-PL" dirty="0"/>
              <a:t> </a:t>
            </a:r>
            <a:r>
              <a:rPr lang="pl-PL" dirty="0" err="1"/>
              <a:t>komunikujete</a:t>
            </a:r>
            <a:r>
              <a:rPr lang="pl-PL" dirty="0"/>
              <a:t> s </a:t>
            </a:r>
            <a:r>
              <a:rPr lang="pl-PL" dirty="0" err="1"/>
              <a:t>členmi</a:t>
            </a:r>
            <a:r>
              <a:rPr lang="pl-PL" dirty="0"/>
              <a:t> </a:t>
            </a:r>
            <a:r>
              <a:rPr lang="pl-PL" dirty="0" err="1"/>
              <a:t>svojej</a:t>
            </a:r>
            <a:r>
              <a:rPr lang="pl-PL" dirty="0"/>
              <a:t> </a:t>
            </a:r>
            <a:r>
              <a:rPr lang="pl-PL" dirty="0" err="1"/>
              <a:t>rodiny</a:t>
            </a:r>
            <a:r>
              <a:rPr lang="pl-PL" dirty="0"/>
              <a:t>, </a:t>
            </a:r>
            <a:r>
              <a:rPr lang="pl-PL" dirty="0" err="1"/>
              <a:t>spolužiakmi</a:t>
            </a:r>
            <a:r>
              <a:rPr lang="pl-PL" dirty="0"/>
              <a:t>, </a:t>
            </a:r>
            <a:r>
              <a:rPr lang="pl-PL" dirty="0" err="1"/>
              <a:t>učiteľmi</a:t>
            </a:r>
            <a:r>
              <a:rPr lang="pl-PL" dirty="0"/>
              <a:t> a </a:t>
            </a:r>
            <a:r>
              <a:rPr lang="pl-PL" dirty="0" err="1"/>
              <a:t>vychovávateľmi</a:t>
            </a:r>
            <a:r>
              <a:rPr lang="pl-PL" dirty="0"/>
              <a:t>?</a:t>
            </a:r>
          </a:p>
          <a:p>
            <a:pPr marL="0" indent="0" algn="ctr">
              <a:buNone/>
            </a:pPr>
            <a:r>
              <a:rPr lang="pl-PL" dirty="0" err="1"/>
              <a:t>Poznáte</a:t>
            </a:r>
            <a:r>
              <a:rPr lang="pl-PL" dirty="0"/>
              <a:t> </a:t>
            </a:r>
            <a:r>
              <a:rPr lang="pl-PL" dirty="0" err="1"/>
              <a:t>odpovede</a:t>
            </a:r>
            <a:r>
              <a:rPr lang="pl-PL" dirty="0"/>
              <a:t> na </a:t>
            </a:r>
            <a:r>
              <a:rPr lang="pl-PL" dirty="0" err="1"/>
              <a:t>tieto</a:t>
            </a:r>
            <a:r>
              <a:rPr lang="pl-PL" dirty="0"/>
              <a:t> </a:t>
            </a:r>
            <a:r>
              <a:rPr lang="pl-PL" dirty="0" err="1"/>
              <a:t>otázky</a:t>
            </a:r>
            <a:r>
              <a:rPr lang="pl-PL" dirty="0"/>
              <a:t>?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3FE32CB-D643-CB89-CCA8-2F14B0C17F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3011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Neslyšící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osoby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používajú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rôzne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formy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komunikácie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medzi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sebou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s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rodinou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None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najbližším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okolím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Určite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poznáte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tieto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formy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komunikácie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len ich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treba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zoradiť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a to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bude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vašou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úlohou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pl-PL" dirty="0"/>
          </a:p>
        </p:txBody>
      </p:sp>
      <p:pic>
        <p:nvPicPr>
          <p:cNvPr id="4" name="Picture 2" descr="C:\Documents and Settings\Kasia\Moje dokumenty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88840"/>
            <a:ext cx="3168352" cy="3456384"/>
          </a:xfrm>
          <a:prstGeom prst="rect">
            <a:avLst/>
          </a:prstGeom>
          <a:noFill/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92FC0270-5783-11BB-578F-DAC87C8E4F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Spôsoby</a:t>
            </a:r>
            <a:r>
              <a:rPr lang="pl-PL" sz="3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komunikácie</a:t>
            </a:r>
            <a:r>
              <a:rPr lang="pl-PL" sz="3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</a:t>
            </a:r>
            <a:r>
              <a:rPr lang="pl-PL" sz="3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nepočujúcich</a:t>
            </a:r>
            <a:endParaRPr lang="pl-PL" sz="3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4818" name="Picture 2" descr="CO SŁYCHAĆ kopia_resiz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3" y="1844824"/>
            <a:ext cx="194421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 descr="rozmawiac_resiz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852936"/>
            <a:ext cx="21602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Łącznik prosty ze strzałką 5"/>
          <p:cNvCxnSpPr/>
          <p:nvPr/>
        </p:nvCxnSpPr>
        <p:spPr>
          <a:xfrm>
            <a:off x="4499992" y="3284984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F06697EA-773B-3A81-387D-289975F4AF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87727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8444" y="92076"/>
            <a:ext cx="8229600" cy="1143000"/>
          </a:xfrm>
        </p:spPr>
        <p:txBody>
          <a:bodyPr/>
          <a:lstStyle/>
          <a:p>
            <a:r>
              <a:rPr lang="pl-PL" dirty="0" err="1"/>
              <a:t>Úloha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1071" y="1417638"/>
            <a:ext cx="8229600" cy="4525963"/>
          </a:xfrm>
        </p:spPr>
        <p:txBody>
          <a:bodyPr>
            <a:normAutofit/>
          </a:bodyPr>
          <a:lstStyle/>
          <a:p>
            <a:r>
              <a:rPr lang="pl-PL" dirty="0" err="1"/>
              <a:t>Úloha</a:t>
            </a:r>
            <a:r>
              <a:rPr lang="pl-PL" dirty="0"/>
              <a:t>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spočívať</a:t>
            </a:r>
            <a:r>
              <a:rPr lang="pl-PL" dirty="0"/>
              <a:t> v </a:t>
            </a:r>
            <a:r>
              <a:rPr lang="pl-PL" dirty="0" err="1"/>
              <a:t>výpise</a:t>
            </a:r>
            <a:r>
              <a:rPr lang="pl-PL" dirty="0"/>
              <a:t> a </a:t>
            </a:r>
            <a:r>
              <a:rPr lang="pl-PL" dirty="0" err="1"/>
              <a:t>vysvetlení</a:t>
            </a:r>
            <a:r>
              <a:rPr lang="pl-PL" dirty="0"/>
              <a:t> </a:t>
            </a:r>
            <a:r>
              <a:rPr lang="pl-PL" dirty="0" err="1"/>
              <a:t>všetkých</a:t>
            </a:r>
            <a:r>
              <a:rPr lang="pl-PL" dirty="0"/>
              <a:t> </a:t>
            </a:r>
            <a:r>
              <a:rPr lang="pl-PL" dirty="0" err="1"/>
              <a:t>spôsobov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r>
              <a:rPr lang="pl-PL" dirty="0"/>
              <a:t> </a:t>
            </a:r>
            <a:r>
              <a:rPr lang="pl-PL" dirty="0" err="1"/>
              <a:t>osôb</a:t>
            </a:r>
            <a:r>
              <a:rPr lang="pl-PL" dirty="0"/>
              <a:t>.</a:t>
            </a:r>
          </a:p>
          <a:p>
            <a:r>
              <a:rPr lang="pl-PL" dirty="0" err="1"/>
              <a:t>Rozdelte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do </a:t>
            </a:r>
            <a:r>
              <a:rPr lang="pl-PL" dirty="0" err="1"/>
              <a:t>dvojčlenných</a:t>
            </a:r>
            <a:r>
              <a:rPr lang="pl-PL" dirty="0"/>
              <a:t> </a:t>
            </a:r>
            <a:r>
              <a:rPr lang="pl-PL" dirty="0" err="1"/>
              <a:t>skupín</a:t>
            </a:r>
            <a:r>
              <a:rPr lang="pl-PL" dirty="0"/>
              <a:t> a </a:t>
            </a: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hľadať</a:t>
            </a:r>
            <a:r>
              <a:rPr lang="pl-PL" dirty="0"/>
              <a:t> </a:t>
            </a:r>
            <a:r>
              <a:rPr lang="pl-PL" dirty="0" err="1"/>
              <a:t>informácie</a:t>
            </a:r>
            <a:r>
              <a:rPr lang="pl-PL" dirty="0"/>
              <a:t> a </a:t>
            </a:r>
            <a:r>
              <a:rPr lang="pl-PL" dirty="0" err="1"/>
              <a:t>vytvorí</a:t>
            </a:r>
            <a:r>
              <a:rPr lang="pl-PL" dirty="0"/>
              <a:t> </a:t>
            </a:r>
            <a:r>
              <a:rPr lang="pl-PL" dirty="0" err="1"/>
              <a:t>prezentáciu</a:t>
            </a:r>
            <a:r>
              <a:rPr lang="pl-PL" dirty="0"/>
              <a:t> v Power Pointe na </a:t>
            </a:r>
            <a:r>
              <a:rPr lang="pl-PL" dirty="0" err="1"/>
              <a:t>tému</a:t>
            </a:r>
            <a:r>
              <a:rPr lang="pl-PL" dirty="0"/>
              <a:t>: </a:t>
            </a:r>
          </a:p>
          <a:p>
            <a:pPr marL="0" indent="0">
              <a:buNone/>
            </a:pPr>
            <a:r>
              <a:rPr lang="pl-PL" sz="3600" b="1" dirty="0"/>
              <a:t>     „</a:t>
            </a:r>
            <a:r>
              <a:rPr lang="pl-PL" sz="3600" b="1" dirty="0" err="1"/>
              <a:t>Spôsoby</a:t>
            </a:r>
            <a:r>
              <a:rPr lang="pl-PL" sz="3600" b="1" dirty="0"/>
              <a:t> </a:t>
            </a:r>
            <a:r>
              <a:rPr lang="pl-PL" sz="3600" b="1" dirty="0" err="1"/>
              <a:t>komunikácie</a:t>
            </a:r>
            <a:r>
              <a:rPr lang="pl-PL" sz="3600" b="1" dirty="0"/>
              <a:t> </a:t>
            </a:r>
          </a:p>
          <a:p>
            <a:pPr marL="0" indent="0">
              <a:buNone/>
            </a:pPr>
            <a:r>
              <a:rPr lang="pl-PL" sz="3600" b="1" dirty="0"/>
              <a:t>             </a:t>
            </a:r>
            <a:r>
              <a:rPr lang="pl-PL" sz="3600" b="1" dirty="0" err="1"/>
              <a:t>neslyšiacich</a:t>
            </a:r>
            <a:r>
              <a:rPr lang="pl-PL" sz="3600" b="1" dirty="0"/>
              <a:t>”.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>
              <a:buNone/>
            </a:pPr>
            <a:endParaRPr lang="pl-PL" dirty="0">
              <a:latin typeface="Arial Black" pitchFamily="34" charset="0"/>
            </a:endParaRPr>
          </a:p>
        </p:txBody>
      </p:sp>
      <p:sp>
        <p:nvSpPr>
          <p:cNvPr id="4" name="Uśmiechnięta buźka 3"/>
          <p:cNvSpPr/>
          <p:nvPr/>
        </p:nvSpPr>
        <p:spPr>
          <a:xfrm>
            <a:off x="6742584" y="4382388"/>
            <a:ext cx="1944216" cy="1728192"/>
          </a:xfrm>
          <a:prstGeom prst="smileyFace">
            <a:avLst/>
          </a:prstGeom>
          <a:blipFill>
            <a:blip r:embed="rId2" cstate="print">
              <a:lum bright="6000"/>
            </a:blip>
            <a:tile tx="0" ty="0" sx="100000" sy="100000" flip="none" algn="tl"/>
          </a:blipFill>
          <a:ln cmpd="sng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63210FE-0E3E-E1BE-3286-9B438750F1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Úloha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Treba</a:t>
            </a:r>
            <a:r>
              <a:rPr lang="pl-PL" dirty="0"/>
              <a:t> </a:t>
            </a:r>
            <a:r>
              <a:rPr lang="pl-PL" dirty="0" err="1"/>
              <a:t>vypísať</a:t>
            </a:r>
            <a:r>
              <a:rPr lang="pl-PL" dirty="0"/>
              <a:t> </a:t>
            </a:r>
            <a:r>
              <a:rPr lang="pl-PL" dirty="0" err="1"/>
              <a:t>všetky</a:t>
            </a:r>
            <a:r>
              <a:rPr lang="pl-PL" dirty="0"/>
              <a:t> </a:t>
            </a:r>
            <a:r>
              <a:rPr lang="pl-PL" dirty="0" err="1"/>
              <a:t>spôsoby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r>
              <a:rPr lang="pl-PL" dirty="0"/>
              <a:t>.</a:t>
            </a:r>
          </a:p>
          <a:p>
            <a:r>
              <a:rPr lang="pl-PL" dirty="0" err="1"/>
              <a:t>Treba</a:t>
            </a:r>
            <a:r>
              <a:rPr lang="pl-PL" dirty="0"/>
              <a:t> ich </a:t>
            </a:r>
            <a:r>
              <a:rPr lang="pl-PL" dirty="0" err="1"/>
              <a:t>stručne</a:t>
            </a:r>
            <a:r>
              <a:rPr lang="pl-PL" dirty="0"/>
              <a:t> </a:t>
            </a:r>
            <a:r>
              <a:rPr lang="pl-PL" dirty="0" err="1"/>
              <a:t>popísať</a:t>
            </a:r>
            <a:r>
              <a:rPr lang="pl-PL" dirty="0"/>
              <a:t>,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zahŕňajú</a:t>
            </a:r>
            <a:r>
              <a:rPr lang="pl-PL" dirty="0"/>
              <a:t>.</a:t>
            </a:r>
          </a:p>
          <a:p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Môžete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využiť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posunkovú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reč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obrázky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videá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4740C36-2438-CF04-42E3-C7CBA2202C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1969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u="sng" dirty="0"/>
              <a:t>Proces </a:t>
            </a:r>
            <a:r>
              <a:rPr lang="pl-PL" b="1" u="sng" dirty="0" err="1"/>
              <a:t>prípravy</a:t>
            </a:r>
            <a:r>
              <a:rPr lang="pl-PL" b="1" u="sng" dirty="0"/>
              <a:t> </a:t>
            </a:r>
            <a:r>
              <a:rPr lang="pl-PL" b="1" u="sng" dirty="0" err="1"/>
              <a:t>prvej</a:t>
            </a:r>
            <a:r>
              <a:rPr lang="pl-PL" b="1" u="sng" dirty="0"/>
              <a:t> </a:t>
            </a:r>
            <a:r>
              <a:rPr lang="pl-PL" b="1" u="sng" dirty="0" err="1"/>
              <a:t>časti</a:t>
            </a:r>
            <a:r>
              <a:rPr lang="pl-PL" b="1" u="sng" dirty="0"/>
              <a:t> </a:t>
            </a:r>
            <a:r>
              <a:rPr lang="pl-PL" b="1" u="sng" dirty="0" err="1"/>
              <a:t>úlohy</a:t>
            </a:r>
            <a:r>
              <a:rPr lang="pl-PL" b="1" u="sng" dirty="0"/>
              <a:t>:</a:t>
            </a:r>
          </a:p>
          <a:p>
            <a:pPr marL="0" indent="0">
              <a:buNone/>
            </a:pPr>
            <a:r>
              <a:rPr lang="pl-PL" dirty="0"/>
              <a:t>V tej </a:t>
            </a:r>
            <a:r>
              <a:rPr lang="pl-PL" dirty="0" err="1"/>
              <a:t>časti</a:t>
            </a:r>
            <a:r>
              <a:rPr lang="pl-PL" dirty="0"/>
              <a:t> </a:t>
            </a:r>
            <a:r>
              <a:rPr lang="pl-PL" dirty="0" err="1"/>
              <a:t>úlohy</a:t>
            </a:r>
            <a:r>
              <a:rPr lang="pl-PL" dirty="0"/>
              <a:t> </a:t>
            </a:r>
            <a:r>
              <a:rPr lang="pl-PL" dirty="0" err="1"/>
              <a:t>musíte</a:t>
            </a:r>
            <a:r>
              <a:rPr lang="pl-PL" dirty="0"/>
              <a:t> v </a:t>
            </a:r>
            <a:r>
              <a:rPr lang="pl-PL" dirty="0" err="1"/>
              <a:t>pároch</a:t>
            </a:r>
            <a:r>
              <a:rPr lang="pl-PL" dirty="0"/>
              <a:t> </a:t>
            </a:r>
            <a:r>
              <a:rPr lang="pl-PL" dirty="0" err="1"/>
              <a:t>pripraviť</a:t>
            </a:r>
            <a:r>
              <a:rPr lang="pl-PL" dirty="0"/>
              <a:t> </a:t>
            </a:r>
            <a:r>
              <a:rPr lang="pl-PL" dirty="0" err="1"/>
              <a:t>multimediálnu</a:t>
            </a:r>
            <a:r>
              <a:rPr lang="pl-PL" dirty="0"/>
              <a:t> </a:t>
            </a:r>
            <a:r>
              <a:rPr lang="pl-PL" dirty="0" err="1"/>
              <a:t>prezentáciu</a:t>
            </a:r>
            <a:r>
              <a:rPr lang="pl-PL" dirty="0"/>
              <a:t> na </a:t>
            </a:r>
            <a:r>
              <a:rPr lang="pl-PL" dirty="0" err="1"/>
              <a:t>zadanú</a:t>
            </a:r>
            <a:r>
              <a:rPr lang="pl-PL" dirty="0"/>
              <a:t> </a:t>
            </a:r>
            <a:r>
              <a:rPr lang="pl-PL" dirty="0" err="1"/>
              <a:t>tému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u="sng" dirty="0"/>
              <a:t>Każda prezentacja powinna zawierać następujące treści:</a:t>
            </a:r>
          </a:p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Téma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Mená</a:t>
            </a:r>
            <a:r>
              <a:rPr lang="pl-PL" dirty="0"/>
              <a:t> a </a:t>
            </a:r>
            <a:r>
              <a:rPr lang="pl-PL" dirty="0" err="1"/>
              <a:t>priezviská</a:t>
            </a:r>
            <a:r>
              <a:rPr lang="pl-PL" dirty="0"/>
              <a:t> </a:t>
            </a:r>
            <a:r>
              <a:rPr lang="pl-PL" dirty="0" err="1"/>
              <a:t>žiakov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ju</a:t>
            </a:r>
            <a:r>
              <a:rPr lang="pl-PL" dirty="0"/>
              <a:t> </a:t>
            </a:r>
            <a:r>
              <a:rPr lang="pl-PL" dirty="0" err="1"/>
              <a:t>pripravili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3. </a:t>
            </a:r>
            <a:r>
              <a:rPr lang="pl-PL" dirty="0" err="1"/>
              <a:t>Spracovanie</a:t>
            </a:r>
            <a:r>
              <a:rPr lang="pl-PL" dirty="0"/>
              <a:t> </a:t>
            </a:r>
            <a:r>
              <a:rPr lang="pl-PL" dirty="0" err="1"/>
              <a:t>témy</a:t>
            </a:r>
            <a:r>
              <a:rPr lang="pl-PL" dirty="0"/>
              <a:t> </a:t>
            </a:r>
            <a:r>
              <a:rPr lang="pl-PL" dirty="0" err="1"/>
              <a:t>podľa</a:t>
            </a:r>
            <a:r>
              <a:rPr lang="pl-PL" dirty="0"/>
              <a:t> </a:t>
            </a:r>
            <a:r>
              <a:rPr lang="pl-PL" dirty="0" err="1"/>
              <a:t>pokynov</a:t>
            </a:r>
            <a:r>
              <a:rPr lang="pl-PL" dirty="0"/>
              <a:t>:</a:t>
            </a:r>
          </a:p>
          <a:p>
            <a:r>
              <a:rPr lang="pl-PL" dirty="0" err="1"/>
              <a:t>Spôsoby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endParaRPr lang="pl-PL" dirty="0"/>
          </a:p>
          <a:p>
            <a:r>
              <a:rPr lang="pl-PL" dirty="0"/>
              <a:t>Popis </a:t>
            </a:r>
            <a:r>
              <a:rPr lang="pl-PL" dirty="0" err="1"/>
              <a:t>každého</a:t>
            </a:r>
            <a:r>
              <a:rPr lang="pl-PL" dirty="0"/>
              <a:t> </a:t>
            </a:r>
            <a:r>
              <a:rPr lang="pl-PL" dirty="0" err="1"/>
              <a:t>spôsobu</a:t>
            </a:r>
            <a:r>
              <a:rPr lang="pl-PL" dirty="0"/>
              <a:t> </a:t>
            </a:r>
            <a:r>
              <a:rPr lang="pl-PL" dirty="0" err="1"/>
              <a:t>komunikácie</a:t>
            </a:r>
            <a:r>
              <a:rPr lang="pl-PL" dirty="0"/>
              <a:t>.</a:t>
            </a:r>
          </a:p>
          <a:p>
            <a:r>
              <a:rPr lang="pl-PL" dirty="0" err="1"/>
              <a:t>Dodatočne</a:t>
            </a:r>
            <a:r>
              <a:rPr lang="pl-PL" dirty="0"/>
              <a:t> </a:t>
            </a:r>
            <a:r>
              <a:rPr lang="pl-PL" dirty="0" err="1"/>
              <a:t>kresbu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fotografiu</a:t>
            </a:r>
            <a:r>
              <a:rPr lang="pl-PL" dirty="0"/>
              <a:t>.</a:t>
            </a:r>
          </a:p>
          <a:p>
            <a:r>
              <a:rPr lang="pl-PL" dirty="0"/>
              <a:t>Je </a:t>
            </a:r>
            <a:r>
              <a:rPr lang="pl-PL" dirty="0" err="1"/>
              <a:t>možné</a:t>
            </a:r>
            <a:r>
              <a:rPr lang="pl-PL" dirty="0"/>
              <a:t> </a:t>
            </a:r>
            <a:r>
              <a:rPr lang="pl-PL" dirty="0" err="1"/>
              <a:t>vytvoriť</a:t>
            </a:r>
            <a:r>
              <a:rPr lang="pl-PL" dirty="0"/>
              <a:t> video </a:t>
            </a:r>
            <a:r>
              <a:rPr lang="pl-PL" dirty="0" err="1"/>
              <a:t>zobrazujúce</a:t>
            </a:r>
            <a:r>
              <a:rPr lang="pl-PL" dirty="0"/>
              <a:t> </a:t>
            </a:r>
            <a:r>
              <a:rPr lang="pl-PL" dirty="0" err="1"/>
              <a:t>komunikáciu</a:t>
            </a:r>
            <a:r>
              <a:rPr lang="pl-PL" dirty="0"/>
              <a:t> </a:t>
            </a:r>
            <a:r>
              <a:rPr lang="pl-PL" dirty="0" err="1"/>
              <a:t>neslyšiacich</a:t>
            </a:r>
            <a:r>
              <a:rPr lang="pl-PL" dirty="0"/>
              <a:t> </a:t>
            </a:r>
            <a:r>
              <a:rPr lang="pl-PL" dirty="0" err="1"/>
              <a:t>osôb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5BCA68E-5E57-DD6B-54B0-33E16EA02C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26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0284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3986</TotalTime>
  <Words>1081</Words>
  <Application>Microsoft Office PowerPoint</Application>
  <PresentationFormat>Pokaz na ekranie (4:3)</PresentationFormat>
  <Paragraphs>138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Arial Unicode MS</vt:lpstr>
      <vt:lpstr>Calibri</vt:lpstr>
      <vt:lpstr>Söhne</vt:lpstr>
      <vt:lpstr>Times New Roman</vt:lpstr>
      <vt:lpstr>Motyw pakietu Office</vt:lpstr>
      <vt:lpstr>Jazyk nepočujúcich</vt:lpstr>
      <vt:lpstr>Spôsoby komunikácie pre nepočujúcich</vt:lpstr>
      <vt:lpstr>Obsahu</vt:lpstr>
      <vt:lpstr>Úvod</vt:lpstr>
      <vt:lpstr>Úvod</vt:lpstr>
      <vt:lpstr>Spôsoby komunikácie pre nepočujúcich</vt:lpstr>
      <vt:lpstr>Úloha </vt:lpstr>
      <vt:lpstr>Úloha</vt:lpstr>
      <vt:lpstr>Proces:</vt:lpstr>
      <vt:lpstr>Proces – akčný plán</vt:lpstr>
      <vt:lpstr>Zdroje</vt:lpstr>
      <vt:lpstr>Hodnotenie:</vt:lpstr>
      <vt:lpstr>Hodnotenie :</vt:lpstr>
      <vt:lpstr>Hodnotenie – klasifikácia:</vt:lpstr>
      <vt:lpstr>Záver:</vt:lpstr>
      <vt:lpstr>Záver:</vt:lpstr>
      <vt:lpstr>Záver </vt:lpstr>
      <vt:lpstr>Průvodce učitele:</vt:lpstr>
      <vt:lpstr>Průvodce učitele :</vt:lpstr>
      <vt:lpstr>Průvodce učitele:</vt:lpstr>
      <vt:lpstr>Prezentacja programu PowerPoint</vt:lpstr>
    </vt:vector>
  </TitlesOfParts>
  <Company>wiater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Język Głuchych</dc:title>
  <dc:creator>Kasia</dc:creator>
  <cp:lastModifiedBy>xx xx</cp:lastModifiedBy>
  <cp:revision>21</cp:revision>
  <dcterms:created xsi:type="dcterms:W3CDTF">2017-09-27T15:41:11Z</dcterms:created>
  <dcterms:modified xsi:type="dcterms:W3CDTF">2025-05-07T08:59:33Z</dcterms:modified>
</cp:coreProperties>
</file>