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73" r:id="rId3"/>
    <p:sldId id="277" r:id="rId4"/>
    <p:sldId id="278" r:id="rId5"/>
    <p:sldId id="297" r:id="rId6"/>
    <p:sldId id="298" r:id="rId7"/>
    <p:sldId id="303" r:id="rId8"/>
    <p:sldId id="299" r:id="rId9"/>
    <p:sldId id="300" r:id="rId10"/>
    <p:sldId id="30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96" r:id="rId19"/>
    <p:sldId id="27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6" autoAdjust="0"/>
    <p:restoredTop sz="94660"/>
  </p:normalViewPr>
  <p:slideViewPr>
    <p:cSldViewPr snapToGrid="0">
      <p:cViewPr>
        <p:scale>
          <a:sx n="66" d="100"/>
          <a:sy n="66" d="100"/>
        </p:scale>
        <p:origin x="1234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iyoutuber.cz/clanky/fattypillow-karel-sivak-youtube-youtuber-psychicke-problemy.A230424_102656_antiyout-clanky_sorm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databazeyoutuberu.cz/youtuber/fattypillow/" TargetMode="External"/><Relationship Id="rId12" Type="http://schemas.openxmlformats.org/officeDocument/2006/relationships/hyperlink" Target="https://www.clovekvtisni.cz/media/publications/1344/file/hra-s-dobr-mi-ot-zkami_zkoum-me-na-e-p-edsudky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FattyPillow" TargetMode="External"/><Relationship Id="rId11" Type="http://schemas.openxmlformats.org/officeDocument/2006/relationships/hyperlink" Target="https://cs.wikipedia.org/WIKI/BARACK_OBAMA#/MEDIA/SOUBOR:PRESIDENT_BARACK_OBAMA.JPG" TargetMode="External"/><Relationship Id="rId5" Type="http://schemas.openxmlformats.org/officeDocument/2006/relationships/hyperlink" Target="https://www.runczech.com/CS/O-NAS/O-NAS/HISTORIE/EMIL-ZATOPEK" TargetMode="External"/><Relationship Id="rId10" Type="http://schemas.openxmlformats.org/officeDocument/2006/relationships/hyperlink" Target="https://www.idnes.cz/onadnes/moda/winnie-harlow-vitiligo-modelka.A200717_154752_modni-trendy_syk" TargetMode="External"/><Relationship Id="rId4" Type="http://schemas.openxmlformats.org/officeDocument/2006/relationships/hyperlink" Target="https://pixabay.com/cs/" TargetMode="External"/><Relationship Id="rId9" Type="http://schemas.openxmlformats.org/officeDocument/2006/relationships/hyperlink" Target="https://www.novinky.cz/CLANEK/ZENA-STYL-NOVYM-ANDILKEM-VICTORIAS-SECRET-SE-STALA-WINNIE-%20HARLOW-MODELKA-S-VITILIGEM-4007094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C5784BF-6247-7B52-8E27-41C86B1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2" y="1855695"/>
            <a:ext cx="10730753" cy="481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8" y="451149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73212"/>
            <a:ext cx="1554793" cy="4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D6C798-0672-9425-BC38-E4B88D3EF027}"/>
              </a:ext>
            </a:extLst>
          </p:cNvPr>
          <p:cNvSpPr txBox="1"/>
          <p:nvPr/>
        </p:nvSpPr>
        <p:spPr>
          <a:xfrm>
            <a:off x="3190113" y="2584333"/>
            <a:ext cx="64142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0B1F91-9840-1007-0A37-E0E0D08F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F6913B-9B1A-3F25-D59D-564BB7D5BA54}"/>
              </a:ext>
            </a:extLst>
          </p:cNvPr>
          <p:cNvSpPr txBox="1"/>
          <p:nvPr/>
        </p:nvSpPr>
        <p:spPr>
          <a:xfrm>
            <a:off x="967180" y="3041234"/>
            <a:ext cx="10257636" cy="250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7205" indent="2566035">
              <a:lnSpc>
                <a:spcPct val="82000"/>
              </a:lnSpc>
              <a:spcBef>
                <a:spcPts val="6850"/>
              </a:spcBef>
              <a:buNone/>
            </a:pPr>
            <a:r>
              <a:rPr lang="pl-PL" sz="5000" b="1" dirty="0">
                <a:solidFill>
                  <a:srgbClr val="447C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en-US" sz="5600" b="1" dirty="0">
                <a:solidFill>
                  <a:srgbClr val="447C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PAST ON PREDSLOV</a:t>
            </a:r>
            <a:endParaRPr lang="pl-PL" sz="5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167120">
              <a:lnSpc>
                <a:spcPts val="2585"/>
              </a:lnSpc>
            </a:pPr>
            <a:endParaRPr lang="pl-PL" sz="3600" i="1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167120">
              <a:lnSpc>
                <a:spcPts val="2585"/>
              </a:lnSpc>
            </a:pPr>
            <a:r>
              <a:rPr lang="en-US" sz="3000" i="1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</a:t>
            </a:r>
            <a:r>
              <a:rPr lang="en-US" sz="3000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výučby</a:t>
            </a:r>
            <a:endParaRPr lang="pl-PL" sz="3000" i="1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167120">
              <a:lnSpc>
                <a:spcPts val="2585"/>
              </a:lnSpc>
            </a:pPr>
            <a:endParaRPr lang="pl-PL" sz="3600" i="1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167120">
              <a:lnSpc>
                <a:spcPts val="2585"/>
              </a:lnSpc>
            </a:pPr>
            <a:endParaRPr lang="pl-PL" sz="3600" i="1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167120">
              <a:lnSpc>
                <a:spcPts val="2585"/>
              </a:lnSpc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D1E7AEE-FF33-2DB7-EADB-B571BFC0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4" y="818437"/>
            <a:ext cx="10545683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91FFB2F-466A-81F6-CFDE-D6F9AFE6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31E5BE1-C3E9-9DCC-FBE4-FEAB7C022108}"/>
              </a:ext>
            </a:extLst>
          </p:cNvPr>
          <p:cNvSpPr txBox="1"/>
          <p:nvPr/>
        </p:nvSpPr>
        <p:spPr>
          <a:xfrm>
            <a:off x="1397706" y="2174789"/>
            <a:ext cx="83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200" b="1" dirty="0"/>
              <a:t>LEKCIA - ÚVODNÉ ZHRNUTIE</a:t>
            </a:r>
            <a:endParaRPr lang="pl-PL" sz="22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44C742B-B2FE-542A-394E-1F822BED34F0}"/>
              </a:ext>
            </a:extLst>
          </p:cNvPr>
          <p:cNvSpPr txBox="1"/>
          <p:nvPr/>
        </p:nvSpPr>
        <p:spPr>
          <a:xfrm>
            <a:off x="1397706" y="2637460"/>
            <a:ext cx="75842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Zhrnutie</a:t>
            </a:r>
            <a:r>
              <a:rPr lang="en-US" sz="2200" dirty="0"/>
              <a:t> </a:t>
            </a:r>
            <a:r>
              <a:rPr lang="en-US" sz="2200" dirty="0" err="1"/>
              <a:t>informácií</a:t>
            </a:r>
            <a:r>
              <a:rPr lang="en-US" sz="2200" dirty="0"/>
              <a:t> z </a:t>
            </a:r>
            <a:r>
              <a:rPr lang="en-US" sz="2200" dirty="0" err="1"/>
              <a:t>poslednej</a:t>
            </a:r>
            <a:r>
              <a:rPr lang="en-US" sz="2200" dirty="0"/>
              <a:t> </a:t>
            </a:r>
            <a:r>
              <a:rPr lang="en-US" sz="2200" dirty="0" err="1"/>
              <a:t>lekcie</a:t>
            </a:r>
            <a:r>
              <a:rPr lang="en-US" sz="2200" dirty="0"/>
              <a:t> </a:t>
            </a:r>
            <a:r>
              <a:rPr lang="en-US" sz="2200" dirty="0" err="1"/>
              <a:t>formou</a:t>
            </a:r>
            <a:r>
              <a:rPr lang="en-US" sz="2200" dirty="0"/>
              <a:t> </a:t>
            </a:r>
            <a:r>
              <a:rPr lang="en-US" sz="2200" dirty="0" err="1"/>
              <a:t>brainstormingu</a:t>
            </a:r>
            <a:r>
              <a:rPr lang="en-US" sz="2200" dirty="0"/>
              <a:t> - </a:t>
            </a:r>
            <a:r>
              <a:rPr lang="en-US" sz="2200" dirty="0" err="1"/>
              <a:t>čo</a:t>
            </a:r>
            <a:r>
              <a:rPr lang="en-US" sz="2200" dirty="0"/>
              <a:t> </a:t>
            </a:r>
            <a:r>
              <a:rPr lang="en-US" sz="2200" dirty="0" err="1"/>
              <a:t>sú</a:t>
            </a:r>
            <a:r>
              <a:rPr lang="en-US" sz="2200" dirty="0"/>
              <a:t> </a:t>
            </a:r>
            <a:r>
              <a:rPr lang="en-US" sz="2200" dirty="0" err="1"/>
              <a:t>predsudky</a:t>
            </a:r>
            <a:r>
              <a:rPr lang="en-US" sz="2200" dirty="0"/>
              <a:t>, stereotypy, </a:t>
            </a:r>
            <a:r>
              <a:rPr lang="en-US" sz="2200" dirty="0" err="1"/>
              <a:t>nálepkovanie</a:t>
            </a:r>
            <a:r>
              <a:rPr lang="pl-PL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Príprava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činnosť</a:t>
            </a:r>
            <a:r>
              <a:rPr lang="en-US" sz="2200" dirty="0"/>
              <a:t> 2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4" name="image25.png">
            <a:extLst>
              <a:ext uri="{FF2B5EF4-FFF2-40B4-BE49-F238E27FC236}">
                <a16:creationId xmlns:a16="http://schemas.microsoft.com/office/drawing/2014/main" id="{A698748E-06AA-AA93-EB9B-E2C133BB72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6716" y="3242192"/>
            <a:ext cx="2258972" cy="22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791710C-1C48-2D78-2889-A7B3C696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12" y="1006097"/>
            <a:ext cx="10545683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87D99A8F-776A-FBEC-1610-067CAB4EF2E5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cs-CZ" sz="12000" b="1" dirty="0"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 2 </a:t>
            </a:r>
            <a:r>
              <a:rPr lang="cs-CZ" sz="12000" b="1" spc="-13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1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endParaRPr lang="pl-PL" sz="1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endParaRPr lang="pl-PL" sz="32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C985E2-E0A9-F138-1448-C8A86BF31416}"/>
              </a:ext>
            </a:extLst>
          </p:cNvPr>
          <p:cNvSpPr txBox="1"/>
          <p:nvPr/>
        </p:nvSpPr>
        <p:spPr>
          <a:xfrm>
            <a:off x="1475772" y="2199718"/>
            <a:ext cx="6377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9749C2-2700-655A-5478-9D322C0CAD60}"/>
              </a:ext>
            </a:extLst>
          </p:cNvPr>
          <p:cNvSpPr txBox="1"/>
          <p:nvPr/>
        </p:nvSpPr>
        <p:spPr>
          <a:xfrm>
            <a:off x="-922843" y="2630605"/>
            <a:ext cx="13967511" cy="372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2884170">
              <a:spcBef>
                <a:spcPts val="4830"/>
              </a:spcBef>
            </a:pPr>
            <a:r>
              <a:rPr lang="pl-PL" sz="2200" dirty="0"/>
              <a:t> - </a:t>
            </a:r>
            <a:r>
              <a:rPr lang="en-US" sz="2200" dirty="0" err="1"/>
              <a:t>Učiteľ</a:t>
            </a:r>
            <a:r>
              <a:rPr lang="en-US" sz="2200" dirty="0"/>
              <a:t> </a:t>
            </a:r>
            <a:r>
              <a:rPr lang="en-US" sz="2200" dirty="0" err="1"/>
              <a:t>predstaví</a:t>
            </a:r>
            <a:r>
              <a:rPr lang="en-US" sz="2200" dirty="0"/>
              <a:t> </a:t>
            </a:r>
            <a:r>
              <a:rPr lang="en-US" sz="2200" dirty="0" err="1"/>
              <a:t>druhú</a:t>
            </a:r>
            <a:r>
              <a:rPr lang="en-US" sz="2200" dirty="0"/>
              <a:t> </a:t>
            </a:r>
            <a:r>
              <a:rPr lang="en-US" sz="2200" dirty="0" err="1"/>
              <a:t>aktivitu</a:t>
            </a:r>
            <a:r>
              <a:rPr lang="en-US" sz="2200" dirty="0"/>
              <a:t> - </a:t>
            </a:r>
            <a:r>
              <a:rPr lang="en-US" sz="2200" dirty="0" err="1"/>
              <a:t>kvíz</a:t>
            </a:r>
            <a:r>
              <a:rPr lang="en-US" sz="2200" dirty="0"/>
              <a:t>. </a:t>
            </a:r>
            <a:r>
              <a:rPr lang="pl-PL" sz="2200" dirty="0"/>
              <a:t>Na </a:t>
            </a:r>
            <a:r>
              <a:rPr lang="pl-PL" sz="2200" dirty="0" err="1"/>
              <a:t>tabuľu</a:t>
            </a:r>
            <a:r>
              <a:rPr lang="pl-PL" sz="2200" dirty="0"/>
              <a:t> </a:t>
            </a:r>
            <a:r>
              <a:rPr lang="pl-PL" sz="2200" dirty="0" err="1"/>
              <a:t>premietne</a:t>
            </a:r>
            <a:r>
              <a:rPr lang="pl-PL" sz="2200" dirty="0"/>
              <a:t> fotografie </a:t>
            </a:r>
            <a:br>
              <a:rPr lang="pl-PL" sz="2200" dirty="0"/>
            </a:br>
            <a:r>
              <a:rPr lang="pl-PL" sz="2200" dirty="0"/>
              <a:t>   </a:t>
            </a:r>
            <a:r>
              <a:rPr lang="pl-PL" sz="2200" dirty="0" err="1"/>
              <a:t>slávnych</a:t>
            </a:r>
            <a:r>
              <a:rPr lang="pl-PL" sz="2200" dirty="0"/>
              <a:t> </a:t>
            </a:r>
            <a:r>
              <a:rPr lang="pl-PL" sz="2200" dirty="0" err="1"/>
              <a:t>ľudí</a:t>
            </a:r>
            <a:r>
              <a:rPr lang="pl-PL" sz="2200" dirty="0"/>
              <a:t>. </a:t>
            </a:r>
            <a:r>
              <a:rPr lang="pl-PL" sz="2200" dirty="0" err="1"/>
              <a:t>Tieto</a:t>
            </a:r>
            <a:r>
              <a:rPr lang="pl-PL" sz="2200" dirty="0"/>
              <a:t> </a:t>
            </a:r>
            <a:r>
              <a:rPr lang="pl-PL" sz="2200" dirty="0" err="1"/>
              <a:t>známe</a:t>
            </a:r>
            <a:r>
              <a:rPr lang="pl-PL" sz="2200" dirty="0"/>
              <a:t> </a:t>
            </a:r>
            <a:r>
              <a:rPr lang="pl-PL" sz="2200" dirty="0" err="1"/>
              <a:t>osobnosti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vo</a:t>
            </a:r>
            <a:r>
              <a:rPr lang="pl-PL" sz="2200" dirty="0"/>
              <a:t> </a:t>
            </a:r>
            <a:r>
              <a:rPr lang="pl-PL" sz="2200" dirty="0" err="1"/>
              <a:t>svojom</a:t>
            </a:r>
            <a:r>
              <a:rPr lang="pl-PL" sz="2200" dirty="0"/>
              <a:t> </a:t>
            </a:r>
            <a:r>
              <a:rPr lang="pl-PL" sz="2200" dirty="0" err="1"/>
              <a:t>živote</a:t>
            </a:r>
            <a:r>
              <a:rPr lang="pl-PL" sz="2200" dirty="0"/>
              <a:t> </a:t>
            </a:r>
            <a:r>
              <a:rPr lang="pl-PL" sz="2200" dirty="0" err="1"/>
              <a:t>stretli</a:t>
            </a:r>
            <a:r>
              <a:rPr lang="pl-PL" sz="2200" dirty="0"/>
              <a:t> s </a:t>
            </a:r>
            <a:br>
              <a:rPr lang="pl-PL" sz="2200" dirty="0"/>
            </a:br>
            <a:r>
              <a:rPr lang="pl-PL" sz="2200" dirty="0"/>
              <a:t>   </a:t>
            </a:r>
            <a:r>
              <a:rPr lang="pl-PL" sz="2200" dirty="0" err="1"/>
              <a:t>predsudkami</a:t>
            </a:r>
            <a:r>
              <a:rPr lang="pl-PL" sz="2200" dirty="0"/>
              <a:t>. </a:t>
            </a: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hádajú</a:t>
            </a:r>
            <a:r>
              <a:rPr lang="pl-PL" sz="2200" dirty="0"/>
              <a:t>, </a:t>
            </a:r>
            <a:r>
              <a:rPr lang="pl-PL" sz="2200" dirty="0" err="1"/>
              <a:t>aké</a:t>
            </a:r>
            <a:r>
              <a:rPr lang="pl-PL" sz="2200" dirty="0"/>
              <a:t> </a:t>
            </a:r>
            <a:r>
              <a:rPr lang="pl-PL" sz="2200" dirty="0" err="1"/>
              <a:t>predsudky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hneď</a:t>
            </a:r>
            <a:r>
              <a:rPr lang="pl-PL" sz="2200" dirty="0"/>
              <a:t> </a:t>
            </a:r>
            <a:r>
              <a:rPr lang="pl-PL" sz="2200" dirty="0" err="1"/>
              <a:t>povie</a:t>
            </a:r>
            <a:r>
              <a:rPr lang="pl-PL" sz="2200" dirty="0"/>
              <a:t> </a:t>
            </a:r>
            <a:r>
              <a:rPr lang="pl-PL" sz="2200" dirty="0" err="1"/>
              <a:t>správnu</a:t>
            </a:r>
            <a:r>
              <a:rPr lang="pl-PL" sz="2200" dirty="0"/>
              <a:t> </a:t>
            </a:r>
            <a:r>
              <a:rPr lang="pl-PL" sz="2200" dirty="0" err="1"/>
              <a:t>každú</a:t>
            </a:r>
            <a:r>
              <a:rPr lang="pl-PL" sz="2200" dirty="0"/>
              <a:t> </a:t>
            </a:r>
            <a:r>
              <a:rPr lang="pl-PL" sz="2200" dirty="0" err="1"/>
              <a:t>osobnosť</a:t>
            </a:r>
            <a:r>
              <a:rPr lang="pl-PL" sz="2200" dirty="0"/>
              <a:t>. Je </a:t>
            </a:r>
            <a:r>
              <a:rPr lang="pl-PL" sz="2200" dirty="0" err="1"/>
              <a:t>možné</a:t>
            </a:r>
            <a:r>
              <a:rPr lang="pl-PL" sz="2200" dirty="0"/>
              <a:t> </a:t>
            </a:r>
            <a:r>
              <a:rPr lang="pl-PL" sz="2200" dirty="0" err="1"/>
              <a:t>stručne</a:t>
            </a:r>
            <a:r>
              <a:rPr lang="pl-PL" sz="2200" dirty="0"/>
              <a:t> </a:t>
            </a:r>
            <a:r>
              <a:rPr lang="pl-PL" sz="2200" dirty="0" err="1"/>
              <a:t>diskutovať</a:t>
            </a:r>
            <a:r>
              <a:rPr lang="pl-PL" sz="2200" dirty="0"/>
              <a:t> </a:t>
            </a:r>
            <a:br>
              <a:rPr lang="pl-PL" sz="2200" dirty="0"/>
            </a:br>
            <a:r>
              <a:rPr lang="pl-PL" sz="2200" dirty="0"/>
              <a:t>   o tom, </a:t>
            </a:r>
            <a:r>
              <a:rPr lang="pl-PL" sz="2200" dirty="0" err="1"/>
              <a:t>či</a:t>
            </a:r>
            <a:r>
              <a:rPr lang="pl-PL" sz="2200" dirty="0"/>
              <a:t> </a:t>
            </a: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vedeli</a:t>
            </a:r>
            <a:r>
              <a:rPr lang="pl-PL" sz="2200" dirty="0"/>
              <a:t> o </a:t>
            </a:r>
            <a:r>
              <a:rPr lang="pl-PL" sz="2200" dirty="0" err="1"/>
              <a:t>situácii</a:t>
            </a:r>
            <a:r>
              <a:rPr lang="pl-PL" sz="2200" dirty="0"/>
              <a:t>, </a:t>
            </a:r>
            <a:r>
              <a:rPr lang="pl-PL" sz="2200" dirty="0" err="1"/>
              <a:t>ako</a:t>
            </a:r>
            <a:r>
              <a:rPr lang="pl-PL" sz="2200" dirty="0"/>
              <a:t> </a:t>
            </a:r>
            <a:r>
              <a:rPr lang="pl-PL" sz="2200" dirty="0" err="1"/>
              <a:t>asi</a:t>
            </a:r>
            <a:r>
              <a:rPr lang="pl-PL" sz="2200" dirty="0"/>
              <a:t> </a:t>
            </a:r>
            <a:r>
              <a:rPr lang="pl-PL" sz="2200" dirty="0" err="1"/>
              <a:t>pôsobil</a:t>
            </a:r>
            <a:r>
              <a:rPr lang="pl-PL" sz="2200" dirty="0"/>
              <a:t> </a:t>
            </a:r>
            <a:r>
              <a:rPr lang="pl-PL" sz="2200" dirty="0" err="1"/>
              <a:t>prístup</a:t>
            </a:r>
            <a:r>
              <a:rPr lang="pl-PL" sz="2200" dirty="0"/>
              <a:t> </a:t>
            </a:r>
            <a:r>
              <a:rPr lang="pl-PL" sz="2200" dirty="0" err="1"/>
              <a:t>prostredia</a:t>
            </a:r>
            <a:r>
              <a:rPr lang="pl-PL" sz="2200" dirty="0"/>
              <a:t> na </a:t>
            </a:r>
            <a:br>
              <a:rPr lang="pl-PL" sz="2200" dirty="0"/>
            </a:br>
            <a:r>
              <a:rPr lang="pl-PL" sz="2200" dirty="0"/>
              <a:t>   </a:t>
            </a:r>
            <a:r>
              <a:rPr lang="pl-PL" sz="2200" dirty="0" err="1"/>
              <a:t>známu</a:t>
            </a:r>
            <a:r>
              <a:rPr lang="pl-PL" sz="2200" dirty="0"/>
              <a:t> </a:t>
            </a:r>
            <a:r>
              <a:rPr lang="pl-PL" sz="2200" dirty="0" err="1"/>
              <a:t>osobu</a:t>
            </a:r>
            <a:r>
              <a:rPr lang="pl-PL" sz="2200" dirty="0"/>
              <a:t>, </a:t>
            </a:r>
            <a:r>
              <a:rPr lang="pl-PL" sz="2200" dirty="0" err="1"/>
              <a:t>ako</a:t>
            </a:r>
            <a:r>
              <a:rPr lang="pl-PL" sz="2200" dirty="0"/>
              <a:t> by </a:t>
            </a:r>
            <a:r>
              <a:rPr lang="pl-PL" sz="2200" dirty="0" err="1"/>
              <a:t>takýto</a:t>
            </a:r>
            <a:r>
              <a:rPr lang="pl-PL" sz="2200" dirty="0"/>
              <a:t> </a:t>
            </a:r>
            <a:r>
              <a:rPr lang="pl-PL" sz="2200" dirty="0" err="1"/>
              <a:t>prístup</a:t>
            </a:r>
            <a:r>
              <a:rPr lang="pl-PL" sz="2200" dirty="0"/>
              <a:t> </a:t>
            </a:r>
            <a:r>
              <a:rPr lang="pl-PL" sz="2200" dirty="0" err="1"/>
              <a:t>pôsobil</a:t>
            </a:r>
            <a:r>
              <a:rPr lang="pl-PL" sz="2200" dirty="0"/>
              <a:t> na nich.</a:t>
            </a:r>
            <a:br>
              <a:rPr lang="pl-PL" sz="2200" dirty="0"/>
            </a:br>
            <a:r>
              <a:rPr lang="pl-PL" sz="2200" dirty="0"/>
              <a:t> - </a:t>
            </a: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opýta</a:t>
            </a:r>
            <a:r>
              <a:rPr lang="pl-PL" sz="2200" dirty="0"/>
              <a:t>, </a:t>
            </a:r>
            <a:r>
              <a:rPr lang="pl-PL" sz="2200" dirty="0" err="1"/>
              <a:t>či</a:t>
            </a:r>
            <a:r>
              <a:rPr lang="pl-PL" sz="2200" dirty="0"/>
              <a:t> </a:t>
            </a: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poznajú</a:t>
            </a:r>
            <a:r>
              <a:rPr lang="pl-PL" sz="2200" dirty="0"/>
              <a:t> </a:t>
            </a:r>
            <a:r>
              <a:rPr lang="pl-PL" sz="2200" dirty="0" err="1"/>
              <a:t>iných</a:t>
            </a:r>
            <a:r>
              <a:rPr lang="pl-PL" sz="2200" dirty="0"/>
              <a:t> </a:t>
            </a:r>
            <a:r>
              <a:rPr lang="pl-PL" sz="2200" dirty="0" err="1"/>
              <a:t>slávnych</a:t>
            </a:r>
            <a:r>
              <a:rPr lang="pl-PL" sz="2200" dirty="0"/>
              <a:t> </a:t>
            </a:r>
            <a:r>
              <a:rPr lang="pl-PL" sz="2200" dirty="0" err="1"/>
              <a:t>ľudí</a:t>
            </a:r>
            <a:r>
              <a:rPr lang="pl-PL" sz="2200" dirty="0"/>
              <a:t>, </a:t>
            </a:r>
            <a:r>
              <a:rPr lang="pl-PL" sz="2200" dirty="0" err="1"/>
              <a:t>ktorí</a:t>
            </a:r>
            <a:r>
              <a:rPr lang="pl-PL" sz="2200" dirty="0"/>
              <a:t> </a:t>
            </a:r>
            <a:r>
              <a:rPr lang="pl-PL" sz="2200" dirty="0" err="1"/>
              <a:t>čelili</a:t>
            </a:r>
            <a:r>
              <a:rPr lang="pl-PL" sz="2200" dirty="0"/>
              <a:t> </a:t>
            </a:r>
            <a:br>
              <a:rPr lang="pl-PL" sz="2200" dirty="0"/>
            </a:br>
            <a:r>
              <a:rPr lang="pl-PL" sz="2200" dirty="0"/>
              <a:t>   </a:t>
            </a:r>
            <a:r>
              <a:rPr lang="pl-PL" sz="2200" dirty="0" err="1"/>
              <a:t>predsudkom</a:t>
            </a:r>
            <a:r>
              <a:rPr lang="pl-PL" sz="2200" dirty="0"/>
              <a:t> a </a:t>
            </a:r>
            <a:r>
              <a:rPr lang="pl-PL" sz="2200" dirty="0" err="1"/>
              <a:t>ktorí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vymanili</a:t>
            </a:r>
            <a:r>
              <a:rPr lang="pl-PL" sz="2200" dirty="0"/>
              <a:t> </a:t>
            </a:r>
            <a:r>
              <a:rPr lang="pl-PL" sz="2200" dirty="0" err="1"/>
              <a:t>zo</a:t>
            </a:r>
            <a:r>
              <a:rPr lang="pl-PL" sz="2200" dirty="0"/>
              <a:t> </a:t>
            </a:r>
            <a:r>
              <a:rPr lang="pl-PL" sz="2200" dirty="0" err="1"/>
              <a:t>svojej</a:t>
            </a:r>
            <a:r>
              <a:rPr lang="pl-PL" sz="2200" dirty="0"/>
              <a:t> "</a:t>
            </a:r>
            <a:r>
              <a:rPr lang="pl-PL" sz="2200" dirty="0" err="1"/>
              <a:t>nálepky</a:t>
            </a:r>
            <a:r>
              <a:rPr lang="pl-PL" sz="2200" dirty="0"/>
              <a:t>".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03195" marR="2884170" indent="-285750" algn="just">
              <a:lnSpc>
                <a:spcPct val="90000"/>
              </a:lnSpc>
              <a:spcBef>
                <a:spcPts val="4830"/>
              </a:spcBef>
              <a:buFont typeface="Arial" panose="020B0604020202020204" pitchFamily="34" charset="0"/>
              <a:buChar char="•"/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Obraz 5">
            <a:extLst>
              <a:ext uri="{FF2B5EF4-FFF2-40B4-BE49-F238E27FC236}">
                <a16:creationId xmlns:a16="http://schemas.microsoft.com/office/drawing/2014/main" id="{2BE96A23-599E-E9FB-E6E8-4FBD6B47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61873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0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E2F600-DBF7-4FC8-56CA-1CF47C0A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8" y="694481"/>
            <a:ext cx="10545683" cy="597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530BB758-1755-D7B5-256F-EED78841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227B298-7E9B-0DFF-E0CD-0F820955FF94}"/>
              </a:ext>
            </a:extLst>
          </p:cNvPr>
          <p:cNvSpPr txBox="1"/>
          <p:nvPr/>
        </p:nvSpPr>
        <p:spPr>
          <a:xfrm>
            <a:off x="1345556" y="1904563"/>
            <a:ext cx="7497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BDD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E8293F6-8E0B-67CA-9DF4-C9EBA645FEB9}"/>
              </a:ext>
            </a:extLst>
          </p:cNvPr>
          <p:cNvSpPr txBox="1"/>
          <p:nvPr/>
        </p:nvSpPr>
        <p:spPr>
          <a:xfrm>
            <a:off x="1345556" y="2345203"/>
            <a:ext cx="99166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Emil Zátopek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pl-PL" sz="2200" dirty="0" err="1"/>
              <a:t>bežec</a:t>
            </a:r>
            <a:r>
              <a:rPr lang="pl-PL" sz="2200" dirty="0"/>
              <a:t>, 4-násobný </a:t>
            </a:r>
            <a:r>
              <a:rPr lang="pl-PL" sz="2200" dirty="0" err="1"/>
              <a:t>víťaz</a:t>
            </a:r>
            <a:r>
              <a:rPr lang="pl-PL" sz="2200" dirty="0"/>
              <a:t>, </a:t>
            </a:r>
            <a:r>
              <a:rPr lang="pl-PL" sz="2200" dirty="0" err="1"/>
              <a:t>prezývka</a:t>
            </a:r>
            <a:r>
              <a:rPr lang="pl-PL" sz="2200" dirty="0"/>
              <a:t>: </a:t>
            </a:r>
            <a:r>
              <a:rPr lang="pl-PL" sz="2200" dirty="0" err="1"/>
              <a:t>česká</a:t>
            </a:r>
            <a:r>
              <a:rPr lang="pl-PL" sz="2200" dirty="0"/>
              <a:t> </a:t>
            </a:r>
            <a:r>
              <a:rPr lang="pl-PL" sz="2200" dirty="0" err="1"/>
              <a:t>lokomotíva</a:t>
            </a:r>
            <a:r>
              <a:rPr lang="pl-PL" sz="2200" dirty="0"/>
              <a:t>, k </a:t>
            </a:r>
            <a:r>
              <a:rPr lang="pl-PL" sz="2200" dirty="0" err="1"/>
              <a:t>behu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dostal</a:t>
            </a:r>
            <a:r>
              <a:rPr lang="pl-PL" sz="2200" dirty="0"/>
              <a:t> v 19 </a:t>
            </a:r>
            <a:r>
              <a:rPr lang="pl-PL" sz="2200" dirty="0" err="1"/>
              <a:t>rokoch</a:t>
            </a:r>
            <a:r>
              <a:rPr lang="pl-PL" sz="2200" dirty="0"/>
              <a:t> a </a:t>
            </a:r>
            <a:r>
              <a:rPr lang="pl-PL" sz="2200" dirty="0" err="1"/>
              <a:t>vôbec</a:t>
            </a:r>
            <a:r>
              <a:rPr lang="pl-PL" sz="2200" dirty="0"/>
              <a:t> </a:t>
            </a:r>
            <a:r>
              <a:rPr lang="pl-PL" sz="2200" dirty="0" err="1"/>
              <a:t>nechcel</a:t>
            </a:r>
            <a:r>
              <a:rPr lang="pl-PL" sz="2200" dirty="0"/>
              <a:t> </a:t>
            </a:r>
            <a:r>
              <a:rPr lang="pl-PL" sz="2200" dirty="0" err="1"/>
              <a:t>bežať</a:t>
            </a:r>
            <a:r>
              <a:rPr lang="pl-PL" sz="2200" dirty="0"/>
              <a:t> </a:t>
            </a:r>
            <a:r>
              <a:rPr lang="pl-PL" sz="2200" dirty="0" err="1"/>
              <a:t>svoje</a:t>
            </a:r>
            <a:r>
              <a:rPr lang="pl-PL" sz="2200" dirty="0"/>
              <a:t> </a:t>
            </a:r>
            <a:r>
              <a:rPr lang="pl-PL" sz="2200" dirty="0" err="1"/>
              <a:t>prvé</a:t>
            </a:r>
            <a:r>
              <a:rPr lang="pl-PL" sz="2200" dirty="0"/>
              <a:t> </a:t>
            </a:r>
            <a:r>
              <a:rPr lang="pl-PL" sz="2200" dirty="0" err="1"/>
              <a:t>preteky</a:t>
            </a:r>
            <a:r>
              <a:rPr lang="pl-PL" sz="2200" dirty="0"/>
              <a:t>, </a:t>
            </a:r>
            <a:r>
              <a:rPr lang="pl-PL" sz="2200" dirty="0" err="1"/>
              <a:t>stretol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s </a:t>
            </a:r>
            <a:r>
              <a:rPr lang="pl-PL" sz="2200" dirty="0" err="1"/>
              <a:t>predsudkami</a:t>
            </a:r>
            <a:r>
              <a:rPr lang="pl-PL" sz="2200" dirty="0"/>
              <a:t> </a:t>
            </a:r>
            <a:r>
              <a:rPr lang="pl-PL" sz="2200" dirty="0" err="1"/>
              <a:t>kvôli</a:t>
            </a:r>
            <a:r>
              <a:rPr lang="pl-PL" sz="2200" dirty="0"/>
              <a:t> </a:t>
            </a:r>
            <a:r>
              <a:rPr lang="pl-PL" sz="2200" dirty="0" err="1"/>
              <a:t>svojmu</a:t>
            </a:r>
            <a:r>
              <a:rPr lang="pl-PL" sz="2200" dirty="0"/>
              <a:t> </a:t>
            </a:r>
            <a:r>
              <a:rPr lang="pl-PL" sz="2200" dirty="0" err="1"/>
              <a:t>nezameniteľnému</a:t>
            </a:r>
            <a:r>
              <a:rPr lang="pl-PL" sz="2200" dirty="0"/>
              <a:t> </a:t>
            </a:r>
            <a:r>
              <a:rPr lang="pl-PL" sz="2200" dirty="0" err="1"/>
              <a:t>bežeckému</a:t>
            </a:r>
            <a:r>
              <a:rPr lang="pl-PL" sz="2200" dirty="0"/>
              <a:t> </a:t>
            </a:r>
            <a:r>
              <a:rPr lang="pl-PL" sz="2200" dirty="0" err="1"/>
              <a:t>štýlu</a:t>
            </a:r>
            <a:r>
              <a:rPr lang="pl-PL" sz="2200" dirty="0"/>
              <a:t> (</a:t>
            </a:r>
            <a:r>
              <a:rPr lang="pl-PL" sz="2200" dirty="0" err="1"/>
              <a:t>výrazné</a:t>
            </a:r>
            <a:r>
              <a:rPr lang="pl-PL" sz="2200" dirty="0"/>
              <a:t> </a:t>
            </a:r>
            <a:r>
              <a:rPr lang="pl-PL" sz="2200" dirty="0" err="1"/>
              <a:t>grimasy</a:t>
            </a:r>
            <a:r>
              <a:rPr lang="pl-PL" sz="2200" dirty="0"/>
              <a:t> </a:t>
            </a:r>
            <a:r>
              <a:rPr lang="pl-PL" sz="2200" dirty="0" err="1"/>
              <a:t>signalizujúce</a:t>
            </a:r>
            <a:r>
              <a:rPr lang="pl-PL" sz="2200" dirty="0"/>
              <a:t> </a:t>
            </a:r>
            <a:r>
              <a:rPr lang="pl-PL" sz="2200" dirty="0" err="1"/>
              <a:t>utrpenie</a:t>
            </a:r>
            <a:r>
              <a:rPr lang="pl-PL" sz="2200" dirty="0"/>
              <a:t>, </a:t>
            </a:r>
            <a:r>
              <a:rPr lang="pl-PL" sz="2200" dirty="0" err="1"/>
              <a:t>otáčanie</a:t>
            </a:r>
            <a:r>
              <a:rPr lang="pl-PL" sz="2200" dirty="0"/>
              <a:t> </a:t>
            </a:r>
            <a:r>
              <a:rPr lang="pl-PL" sz="2200" dirty="0" err="1"/>
              <a:t>hlavou</a:t>
            </a:r>
            <a:r>
              <a:rPr lang="pl-PL" sz="2200" dirty="0"/>
              <a:t>), ale </a:t>
            </a:r>
            <a:r>
              <a:rPr lang="pl-PL" sz="2200" dirty="0" err="1"/>
              <a:t>tvrdil</a:t>
            </a:r>
            <a:r>
              <a:rPr lang="pl-PL" sz="2200" dirty="0"/>
              <a:t>, </a:t>
            </a:r>
            <a:r>
              <a:rPr lang="pl-PL" sz="2200" dirty="0" err="1"/>
              <a:t>že</a:t>
            </a:r>
            <a:r>
              <a:rPr lang="pl-PL" sz="2200" dirty="0"/>
              <a:t> </a:t>
            </a:r>
            <a:r>
              <a:rPr lang="pl-PL" sz="2200" dirty="0" err="1"/>
              <a:t>beh</a:t>
            </a:r>
            <a:r>
              <a:rPr lang="pl-PL" sz="2200" dirty="0"/>
              <a:t> nie je </a:t>
            </a:r>
            <a:r>
              <a:rPr lang="pl-PL" sz="2200" dirty="0" err="1"/>
              <a:t>krasokorčuľovanie</a:t>
            </a:r>
            <a:r>
              <a:rPr lang="pl-PL" sz="2200" dirty="0"/>
              <a:t> a body </a:t>
            </a:r>
            <a:r>
              <a:rPr lang="pl-PL" sz="2200" dirty="0" err="1"/>
              <a:t>získava</a:t>
            </a:r>
            <a:r>
              <a:rPr lang="pl-PL" sz="2200" dirty="0"/>
              <a:t> za </a:t>
            </a:r>
            <a:r>
              <a:rPr lang="pl-PL" sz="2200" dirty="0" err="1"/>
              <a:t>rýchlosť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51F1915-A859-FC73-9CA5-0181C1B95D06}"/>
              </a:ext>
            </a:extLst>
          </p:cNvPr>
          <p:cNvSpPr txBox="1"/>
          <p:nvPr/>
        </p:nvSpPr>
        <p:spPr>
          <a:xfrm>
            <a:off x="1345556" y="4076388"/>
            <a:ext cx="945651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Lionel Messi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pl-PL" sz="2200" dirty="0" err="1"/>
              <a:t>argentínska</a:t>
            </a:r>
            <a:r>
              <a:rPr lang="pl-PL" sz="2200" dirty="0"/>
              <a:t> </a:t>
            </a:r>
            <a:r>
              <a:rPr lang="pl-PL" sz="2200" dirty="0" err="1"/>
              <a:t>futbalová</a:t>
            </a:r>
            <a:r>
              <a:rPr lang="pl-PL" sz="2200" dirty="0"/>
              <a:t> </a:t>
            </a:r>
            <a:r>
              <a:rPr lang="pl-PL" sz="2200" dirty="0" err="1"/>
              <a:t>hviezda</a:t>
            </a:r>
            <a:r>
              <a:rPr lang="pl-PL" sz="2200" dirty="0"/>
              <a:t>, </a:t>
            </a:r>
            <a:r>
              <a:rPr lang="pl-PL" sz="2200" dirty="0" err="1"/>
              <a:t>historicky</a:t>
            </a:r>
            <a:r>
              <a:rPr lang="pl-PL" sz="2200" dirty="0"/>
              <a:t> </a:t>
            </a:r>
            <a:r>
              <a:rPr lang="pl-PL" sz="2200" dirty="0" err="1"/>
              <a:t>najlepší</a:t>
            </a:r>
            <a:r>
              <a:rPr lang="pl-PL" sz="2200" dirty="0"/>
              <a:t> </a:t>
            </a:r>
            <a:r>
              <a:rPr lang="pl-PL" sz="2200" dirty="0" err="1"/>
              <a:t>strelec</a:t>
            </a:r>
            <a:r>
              <a:rPr lang="pl-PL" sz="2200" dirty="0"/>
              <a:t> Barcelony. </a:t>
            </a:r>
            <a:r>
              <a:rPr lang="pl-PL" sz="2200" dirty="0" err="1"/>
              <a:t>Ako</a:t>
            </a:r>
            <a:r>
              <a:rPr lang="pl-PL" sz="2200" dirty="0"/>
              <a:t> </a:t>
            </a:r>
            <a:r>
              <a:rPr lang="pl-PL" sz="2200" dirty="0" err="1"/>
              <a:t>dieťa</a:t>
            </a:r>
            <a:r>
              <a:rPr lang="pl-PL" sz="2200" dirty="0"/>
              <a:t> bol </a:t>
            </a:r>
            <a:r>
              <a:rPr lang="pl-PL" sz="2200" dirty="0" err="1"/>
              <a:t>malého</a:t>
            </a:r>
            <a:r>
              <a:rPr lang="pl-PL" sz="2200" dirty="0"/>
              <a:t> </a:t>
            </a:r>
            <a:r>
              <a:rPr lang="pl-PL" sz="2200" dirty="0" err="1"/>
              <a:t>vzrastu</a:t>
            </a:r>
            <a:r>
              <a:rPr lang="pl-PL" sz="2200" dirty="0"/>
              <a:t> a </a:t>
            </a:r>
            <a:r>
              <a:rPr lang="pl-PL" sz="2200" dirty="0" err="1"/>
              <a:t>kvôli</a:t>
            </a:r>
            <a:r>
              <a:rPr lang="pl-PL" sz="2200" dirty="0"/>
              <a:t> </a:t>
            </a:r>
            <a:r>
              <a:rPr lang="pl-PL" sz="2200" dirty="0" err="1"/>
              <a:t>svojej</a:t>
            </a:r>
            <a:r>
              <a:rPr lang="pl-PL" sz="2200" dirty="0"/>
              <a:t> </a:t>
            </a:r>
            <a:r>
              <a:rPr lang="pl-PL" sz="2200" dirty="0" err="1"/>
              <a:t>výške</a:t>
            </a:r>
            <a:r>
              <a:rPr lang="pl-PL" sz="2200" dirty="0"/>
              <a:t> </a:t>
            </a:r>
            <a:r>
              <a:rPr lang="pl-PL" sz="2200" dirty="0" err="1"/>
              <a:t>čelil</a:t>
            </a:r>
            <a:r>
              <a:rPr lang="pl-PL" sz="2200" dirty="0"/>
              <a:t> </a:t>
            </a:r>
            <a:r>
              <a:rPr lang="pl-PL" sz="2200" dirty="0" err="1"/>
              <a:t>mnohým</a:t>
            </a:r>
            <a:r>
              <a:rPr lang="pl-PL" sz="2200" dirty="0"/>
              <a:t> </a:t>
            </a:r>
            <a:r>
              <a:rPr lang="pl-PL" sz="2200" dirty="0" err="1"/>
              <a:t>predsudkom</a:t>
            </a:r>
            <a:r>
              <a:rPr lang="pl-PL" sz="2200" dirty="0"/>
              <a:t>. </a:t>
            </a:r>
            <a:r>
              <a:rPr lang="pl-PL" sz="2200" dirty="0" err="1"/>
              <a:t>Pochádzal</a:t>
            </a:r>
            <a:r>
              <a:rPr lang="pl-PL" sz="2200" dirty="0"/>
              <a:t> z </a:t>
            </a:r>
            <a:r>
              <a:rPr lang="pl-PL" sz="2200" dirty="0" err="1"/>
              <a:t>chudobnej</a:t>
            </a:r>
            <a:r>
              <a:rPr lang="pl-PL" sz="2200" dirty="0"/>
              <a:t> </a:t>
            </a:r>
            <a:r>
              <a:rPr lang="pl-PL" sz="2200" dirty="0" err="1"/>
              <a:t>rodiny</a:t>
            </a:r>
            <a:r>
              <a:rPr lang="pl-PL" sz="2200" dirty="0"/>
              <a:t>, </a:t>
            </a:r>
            <a:r>
              <a:rPr lang="pl-PL" sz="2200" dirty="0" err="1"/>
              <a:t>ktorá</a:t>
            </a:r>
            <a:r>
              <a:rPr lang="pl-PL" sz="2200" dirty="0"/>
              <a:t> </a:t>
            </a:r>
            <a:r>
              <a:rPr lang="pl-PL" sz="2200" dirty="0" err="1"/>
              <a:t>nemala</a:t>
            </a:r>
            <a:r>
              <a:rPr lang="pl-PL" sz="2200" dirty="0"/>
              <a:t> </a:t>
            </a:r>
            <a:r>
              <a:rPr lang="pl-PL" sz="2200" dirty="0" err="1"/>
              <a:t>financie</a:t>
            </a:r>
            <a:r>
              <a:rPr lang="pl-PL" sz="2200" dirty="0"/>
              <a:t> na </a:t>
            </a:r>
            <a:r>
              <a:rPr lang="pl-PL" sz="2200" dirty="0" err="1"/>
              <a:t>liečbu</a:t>
            </a:r>
            <a:r>
              <a:rPr lang="pl-PL" sz="2200" dirty="0"/>
              <a:t>. </a:t>
            </a:r>
            <a:r>
              <a:rPr lang="pl-PL" sz="2200" dirty="0" err="1"/>
              <a:t>Nakoniec</a:t>
            </a:r>
            <a:r>
              <a:rPr lang="pl-PL" sz="2200" dirty="0"/>
              <a:t> </a:t>
            </a:r>
            <a:r>
              <a:rPr lang="pl-PL" sz="2200" dirty="0" err="1"/>
              <a:t>jeho</a:t>
            </a:r>
            <a:r>
              <a:rPr lang="pl-PL" sz="2200" dirty="0"/>
              <a:t> </a:t>
            </a:r>
            <a:r>
              <a:rPr lang="pl-PL" sz="2200" dirty="0" err="1"/>
              <a:t>liečbu</a:t>
            </a:r>
            <a:r>
              <a:rPr lang="pl-PL" sz="2200" dirty="0"/>
              <a:t> </a:t>
            </a:r>
            <a:r>
              <a:rPr lang="pl-PL" sz="2200" dirty="0" err="1"/>
              <a:t>financoval</a:t>
            </a:r>
            <a:r>
              <a:rPr lang="pl-PL" sz="2200" dirty="0"/>
              <a:t> </a:t>
            </a:r>
            <a:r>
              <a:rPr lang="pl-PL" sz="2200" dirty="0" err="1"/>
              <a:t>riaditeľ</a:t>
            </a:r>
            <a:r>
              <a:rPr lang="pl-PL" sz="2200" dirty="0"/>
              <a:t> FC Barcelona, </a:t>
            </a:r>
            <a:r>
              <a:rPr lang="pl-PL" sz="2200" dirty="0" err="1"/>
              <a:t>ktorý</a:t>
            </a:r>
            <a:r>
              <a:rPr lang="pl-PL" sz="2200" dirty="0"/>
              <a:t> mu </a:t>
            </a:r>
            <a:r>
              <a:rPr lang="pl-PL" sz="2200" dirty="0" err="1"/>
              <a:t>zároveň</a:t>
            </a:r>
            <a:r>
              <a:rPr lang="pl-PL" sz="2200" dirty="0"/>
              <a:t> </a:t>
            </a:r>
            <a:r>
              <a:rPr lang="pl-PL" sz="2200" dirty="0" err="1"/>
              <a:t>ponúkol</a:t>
            </a:r>
            <a:r>
              <a:rPr lang="pl-PL" sz="2200" dirty="0"/>
              <a:t>	</a:t>
            </a:r>
            <a:r>
              <a:rPr lang="pl-PL" sz="2200" dirty="0" err="1"/>
              <a:t>zmluvu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33764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55C991C-44B8-0A21-4078-3C0A391F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7FA9E304-8682-36B4-8A18-E7F26308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8C6A62C-6B4E-7FEE-1070-055112A3E7AE}"/>
              </a:ext>
            </a:extLst>
          </p:cNvPr>
          <p:cNvSpPr txBox="1"/>
          <p:nvPr/>
        </p:nvSpPr>
        <p:spPr>
          <a:xfrm>
            <a:off x="1171936" y="1673069"/>
            <a:ext cx="7497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BDD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118156-AED7-F243-9DA3-742607DBD67E}"/>
              </a:ext>
            </a:extLst>
          </p:cNvPr>
          <p:cNvSpPr txBox="1"/>
          <p:nvPr/>
        </p:nvSpPr>
        <p:spPr>
          <a:xfrm>
            <a:off x="1171936" y="2113305"/>
            <a:ext cx="1005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FattyPillow</a:t>
            </a:r>
            <a:r>
              <a:rPr lang="cs-CZ" sz="2200" b="1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2200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/>
              <a:t>streamer, youtuber, </a:t>
            </a:r>
            <a:r>
              <a:rPr lang="en-US" sz="2200" dirty="0" err="1"/>
              <a:t>zabávač</a:t>
            </a:r>
            <a:r>
              <a:rPr lang="en-US" sz="2200" dirty="0"/>
              <a:t>. </a:t>
            </a:r>
            <a:r>
              <a:rPr lang="en-US" sz="2200" dirty="0" err="1"/>
              <a:t>Často</a:t>
            </a:r>
            <a:r>
              <a:rPr lang="en-US" sz="2200" dirty="0"/>
              <a:t> </a:t>
            </a:r>
            <a:r>
              <a:rPr lang="en-US" sz="2200" dirty="0" err="1"/>
              <a:t>čelil</a:t>
            </a:r>
            <a:r>
              <a:rPr lang="en-US" sz="2200" dirty="0"/>
              <a:t> </a:t>
            </a:r>
            <a:r>
              <a:rPr lang="en-US" sz="2200" dirty="0" err="1"/>
              <a:t>predsudkom</a:t>
            </a:r>
            <a:r>
              <a:rPr lang="en-US" sz="2200" dirty="0"/>
              <a:t> </a:t>
            </a:r>
            <a:r>
              <a:rPr lang="en-US" sz="2200" dirty="0" err="1"/>
              <a:t>kvôli</a:t>
            </a:r>
            <a:r>
              <a:rPr lang="en-US" sz="2200" dirty="0"/>
              <a:t> </a:t>
            </a:r>
            <a:r>
              <a:rPr lang="en-US" sz="2200" dirty="0" err="1"/>
              <a:t>svojej</a:t>
            </a:r>
            <a:r>
              <a:rPr lang="en-US" sz="2200" dirty="0"/>
              <a:t> </a:t>
            </a:r>
            <a:r>
              <a:rPr lang="en-US" sz="2200" dirty="0" err="1"/>
              <a:t>nadváhe</a:t>
            </a:r>
            <a:r>
              <a:rPr lang="en-US" sz="2200" dirty="0"/>
              <a:t>. </a:t>
            </a:r>
            <a:r>
              <a:rPr lang="en-US" sz="2200" dirty="0" err="1"/>
              <a:t>Neskôr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u </a:t>
            </a:r>
            <a:r>
              <a:rPr lang="en-US" sz="2200" dirty="0" err="1"/>
              <a:t>neho</a:t>
            </a:r>
            <a:r>
              <a:rPr lang="en-US" sz="2200" dirty="0"/>
              <a:t> </a:t>
            </a:r>
            <a:r>
              <a:rPr lang="en-US" sz="2200" dirty="0" err="1"/>
              <a:t>vyvinulo</a:t>
            </a:r>
            <a:r>
              <a:rPr lang="en-US" sz="2200" dirty="0"/>
              <a:t> </a:t>
            </a:r>
            <a:r>
              <a:rPr lang="en-US" sz="2200" dirty="0" err="1"/>
              <a:t>niekoľko</a:t>
            </a:r>
            <a:r>
              <a:rPr lang="en-US" sz="2200" dirty="0"/>
              <a:t> </a:t>
            </a:r>
            <a:r>
              <a:rPr lang="en-US" sz="2200" dirty="0" err="1"/>
              <a:t>psychických</a:t>
            </a:r>
            <a:r>
              <a:rPr lang="en-US" sz="2200" dirty="0"/>
              <a:t> </a:t>
            </a:r>
            <a:r>
              <a:rPr lang="en-US" sz="2200" dirty="0" err="1"/>
              <a:t>porúch</a:t>
            </a:r>
            <a:r>
              <a:rPr lang="en-US" sz="2200" dirty="0"/>
              <a:t>, o </a:t>
            </a:r>
            <a:r>
              <a:rPr lang="en-US" sz="2200" dirty="0" err="1"/>
              <a:t>ktorých</a:t>
            </a:r>
            <a:r>
              <a:rPr lang="en-US" sz="2200" dirty="0"/>
              <a:t> </a:t>
            </a:r>
            <a:r>
              <a:rPr lang="en-US" sz="2200" dirty="0" err="1"/>
              <a:t>otvorene</a:t>
            </a:r>
            <a:r>
              <a:rPr lang="en-US" sz="2200" dirty="0"/>
              <a:t> </a:t>
            </a:r>
            <a:r>
              <a:rPr lang="en-US" sz="2200" dirty="0" err="1"/>
              <a:t>hovorí</a:t>
            </a:r>
            <a:r>
              <a:rPr lang="en-US" sz="2200" dirty="0"/>
              <a:t> so </a:t>
            </a:r>
            <a:r>
              <a:rPr lang="en-US" sz="2200" dirty="0" err="1"/>
              <a:t>svojimi</a:t>
            </a:r>
            <a:r>
              <a:rPr lang="en-US" sz="2200" dirty="0"/>
              <a:t> </a:t>
            </a:r>
            <a:r>
              <a:rPr lang="en-US" sz="2200" dirty="0" err="1"/>
              <a:t>sledovateľmi</a:t>
            </a:r>
            <a:r>
              <a:rPr lang="en-US" sz="2200" dirty="0"/>
              <a:t>. </a:t>
            </a:r>
            <a:r>
              <a:rPr lang="en-US" sz="2200" dirty="0" err="1"/>
              <a:t>Napriek</a:t>
            </a:r>
            <a:r>
              <a:rPr lang="en-US" sz="2200" dirty="0"/>
              <a:t> </a:t>
            </a:r>
            <a:r>
              <a:rPr lang="en-US" sz="2200" dirty="0" err="1"/>
              <a:t>predsudkom</a:t>
            </a:r>
            <a:r>
              <a:rPr lang="en-US" sz="2200" dirty="0"/>
              <a:t> je </a:t>
            </a:r>
            <a:r>
              <a:rPr lang="en-US" sz="2200" dirty="0" err="1"/>
              <a:t>jedným</a:t>
            </a:r>
            <a:r>
              <a:rPr lang="en-US" sz="2200" dirty="0"/>
              <a:t> z </a:t>
            </a:r>
            <a:r>
              <a:rPr lang="en-US" sz="2200" dirty="0" err="1"/>
              <a:t>najznámejších</a:t>
            </a:r>
            <a:r>
              <a:rPr lang="en-US" sz="2200" dirty="0"/>
              <a:t> a </a:t>
            </a:r>
            <a:r>
              <a:rPr lang="en-US" sz="2200" dirty="0" err="1"/>
              <a:t>najlepšie</a:t>
            </a:r>
            <a:r>
              <a:rPr lang="en-US" sz="2200" dirty="0"/>
              <a:t> </a:t>
            </a:r>
            <a:r>
              <a:rPr lang="en-US" sz="2200" dirty="0" err="1"/>
              <a:t>zarábajúcich</a:t>
            </a:r>
            <a:r>
              <a:rPr lang="en-US" sz="2200" dirty="0"/>
              <a:t> </a:t>
            </a:r>
            <a:r>
              <a:rPr lang="en-US" sz="2200" dirty="0" err="1"/>
              <a:t>českých</a:t>
            </a:r>
            <a:r>
              <a:rPr lang="en-US" sz="2200" dirty="0"/>
              <a:t> </a:t>
            </a:r>
            <a:r>
              <a:rPr lang="en-US" sz="2200" dirty="0" err="1"/>
              <a:t>streamerov</a:t>
            </a:r>
            <a:r>
              <a:rPr lang="en-US" sz="2200" dirty="0"/>
              <a:t> a </a:t>
            </a:r>
            <a:r>
              <a:rPr lang="en-US" sz="2200" dirty="0" err="1"/>
              <a:t>youtuberov</a:t>
            </a:r>
            <a:r>
              <a:rPr lang="en-US" sz="2200" dirty="0"/>
              <a:t>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2EA6AF3-D889-96DE-B6CF-A5321B4CA2E5}"/>
              </a:ext>
            </a:extLst>
          </p:cNvPr>
          <p:cNvSpPr txBox="1"/>
          <p:nvPr/>
        </p:nvSpPr>
        <p:spPr>
          <a:xfrm>
            <a:off x="-1226915" y="3836854"/>
            <a:ext cx="15695270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3996055">
              <a:lnSpc>
                <a:spcPct val="90000"/>
              </a:lnSpc>
              <a:spcBef>
                <a:spcPts val="3725"/>
              </a:spcBef>
            </a:pPr>
            <a:r>
              <a:rPr lang="en-US" sz="2200" b="1" dirty="0"/>
              <a:t>Winnie Harlow </a:t>
            </a:r>
            <a:r>
              <a:rPr lang="en-US" sz="2200" dirty="0"/>
              <a:t>- </a:t>
            </a:r>
            <a:r>
              <a:rPr lang="en-US" sz="2200" dirty="0" err="1"/>
              <a:t>jedna</a:t>
            </a:r>
            <a:r>
              <a:rPr lang="en-US" sz="2200" dirty="0"/>
              <a:t> z </a:t>
            </a:r>
            <a:r>
              <a:rPr lang="en-US" sz="2200" dirty="0" err="1"/>
              <a:t>najznámejších</a:t>
            </a:r>
            <a:r>
              <a:rPr lang="en-US" sz="2200" dirty="0"/>
              <a:t> </a:t>
            </a:r>
            <a:r>
              <a:rPr lang="en-US" sz="2200" dirty="0" err="1"/>
              <a:t>modeliek</a:t>
            </a:r>
            <a:r>
              <a:rPr lang="en-US" sz="2200" dirty="0"/>
              <a:t>, </a:t>
            </a:r>
            <a:r>
              <a:rPr lang="en-US" sz="2200" dirty="0" err="1"/>
              <a:t>ktorá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presadila</a:t>
            </a:r>
            <a:r>
              <a:rPr lang="en-US" sz="2200" dirty="0"/>
              <a:t> v </a:t>
            </a:r>
            <a:r>
              <a:rPr lang="en-US" sz="2200" dirty="0" err="1"/>
              <a:t>modelingu</a:t>
            </a:r>
            <a:r>
              <a:rPr lang="en-US" sz="2200" dirty="0"/>
              <a:t> </a:t>
            </a:r>
            <a:r>
              <a:rPr lang="en-US" sz="2200" dirty="0" err="1"/>
              <a:t>vďaka</a:t>
            </a:r>
            <a:r>
              <a:rPr lang="en-US" sz="2200" dirty="0"/>
              <a:t> </a:t>
            </a:r>
            <a:r>
              <a:rPr lang="en-US" sz="2200" dirty="0" err="1"/>
              <a:t>svojej</a:t>
            </a:r>
            <a:r>
              <a:rPr lang="en-US" sz="2200" dirty="0"/>
              <a:t> </a:t>
            </a:r>
            <a:r>
              <a:rPr lang="en-US" sz="2200" dirty="0" err="1"/>
              <a:t>dvojfarebnej</a:t>
            </a:r>
            <a:r>
              <a:rPr lang="en-US" sz="2200" dirty="0"/>
              <a:t> </a:t>
            </a:r>
            <a:r>
              <a:rPr lang="en-US" sz="2200" dirty="0" err="1"/>
              <a:t>pleti</a:t>
            </a:r>
            <a:r>
              <a:rPr lang="en-US" sz="2200" dirty="0"/>
              <a:t>, </a:t>
            </a:r>
            <a:r>
              <a:rPr lang="en-US" sz="2200" dirty="0" err="1"/>
              <a:t>ktorá</a:t>
            </a:r>
            <a:r>
              <a:rPr lang="en-US" sz="2200" dirty="0"/>
              <a:t> je </a:t>
            </a:r>
            <a:r>
              <a:rPr lang="en-US" sz="2200" dirty="0" err="1"/>
              <a:t>zodpovedná</a:t>
            </a:r>
            <a:r>
              <a:rPr lang="en-US" sz="2200" dirty="0"/>
              <a:t> za </a:t>
            </a:r>
            <a:r>
              <a:rPr lang="en-US" sz="2200" dirty="0" err="1"/>
              <a:t>zriedkavé</a:t>
            </a:r>
            <a:r>
              <a:rPr lang="en-US" sz="2200" dirty="0"/>
              <a:t> </a:t>
            </a:r>
            <a:r>
              <a:rPr lang="en-US" sz="2200" dirty="0" err="1"/>
              <a:t>kožné</a:t>
            </a:r>
            <a:r>
              <a:rPr lang="en-US" sz="2200" dirty="0"/>
              <a:t> </a:t>
            </a:r>
            <a:r>
              <a:rPr lang="en-US" sz="2200" dirty="0" err="1"/>
              <a:t>ochorenie</a:t>
            </a:r>
            <a:r>
              <a:rPr lang="en-US" sz="2200" dirty="0"/>
              <a:t> </a:t>
            </a:r>
            <a:r>
              <a:rPr lang="en-US" sz="2200" dirty="0" err="1"/>
              <a:t>nazývané</a:t>
            </a:r>
            <a:r>
              <a:rPr lang="en-US" sz="2200" dirty="0"/>
              <a:t> </a:t>
            </a:r>
            <a:r>
              <a:rPr lang="pl-PL" sz="2200" dirty="0"/>
              <a:t> </a:t>
            </a:r>
            <a:r>
              <a:rPr lang="en-US" sz="2200" dirty="0"/>
              <a:t>vitiligo. </a:t>
            </a:r>
            <a:r>
              <a:rPr lang="en-US" sz="2200" dirty="0" err="1"/>
              <a:t>Často</a:t>
            </a:r>
            <a:r>
              <a:rPr lang="en-US" sz="2200" dirty="0"/>
              <a:t> od </a:t>
            </a:r>
            <a:r>
              <a:rPr lang="en-US" sz="2200" dirty="0" err="1"/>
              <a:t>svojho</a:t>
            </a:r>
            <a:r>
              <a:rPr lang="en-US" sz="2200" dirty="0"/>
              <a:t> </a:t>
            </a:r>
            <a:r>
              <a:rPr lang="en-US" sz="2200" dirty="0" err="1"/>
              <a:t>okolia</a:t>
            </a:r>
            <a:r>
              <a:rPr lang="en-US" sz="2200" dirty="0"/>
              <a:t>, </a:t>
            </a:r>
            <a:r>
              <a:rPr lang="en-US" sz="2200" dirty="0" err="1"/>
              <a:t>keď</a:t>
            </a:r>
            <a:r>
              <a:rPr lang="en-US" sz="2200" dirty="0"/>
              <a:t> </a:t>
            </a:r>
            <a:r>
              <a:rPr lang="en-US" sz="2200" dirty="0" err="1"/>
              <a:t>počula</a:t>
            </a:r>
            <a:r>
              <a:rPr lang="en-US" sz="2200" dirty="0"/>
              <a:t>, </a:t>
            </a:r>
            <a:r>
              <a:rPr lang="en-US" sz="2200" dirty="0" err="1"/>
              <a:t>že</a:t>
            </a:r>
            <a:r>
              <a:rPr lang="en-US" sz="2200" dirty="0"/>
              <a:t> </a:t>
            </a:r>
            <a:r>
              <a:rPr lang="en-US" sz="2200" dirty="0" err="1"/>
              <a:t>vyzerá</a:t>
            </a:r>
            <a:r>
              <a:rPr lang="en-US" sz="2200" dirty="0"/>
              <a:t> </a:t>
            </a:r>
            <a:r>
              <a:rPr lang="en-US" sz="2200" dirty="0" err="1"/>
              <a:t>ako</a:t>
            </a:r>
            <a:r>
              <a:rPr lang="en-US" sz="2200" dirty="0"/>
              <a:t> zebra </a:t>
            </a:r>
            <a:r>
              <a:rPr lang="en-US" sz="2200" dirty="0" err="1"/>
              <a:t>alebo</a:t>
            </a:r>
            <a:r>
              <a:rPr lang="en-US" sz="2200" dirty="0"/>
              <a:t> </a:t>
            </a:r>
            <a:r>
              <a:rPr lang="en-US" sz="2200" dirty="0" err="1"/>
              <a:t>krava</a:t>
            </a:r>
            <a:r>
              <a:rPr lang="en-US" sz="2200" dirty="0"/>
              <a:t>, </a:t>
            </a:r>
            <a:r>
              <a:rPr lang="en-US" sz="2200" dirty="0" err="1"/>
              <a:t>uvažovala</a:t>
            </a:r>
            <a:r>
              <a:rPr lang="en-US" sz="2200" dirty="0"/>
              <a:t> o </a:t>
            </a:r>
            <a:r>
              <a:rPr lang="en-US" sz="2200" dirty="0" err="1"/>
              <a:t>samovražde</a:t>
            </a:r>
            <a:r>
              <a:rPr lang="en-US" dirty="0"/>
              <a:t>.</a:t>
            </a:r>
            <a:endParaRPr lang="cs-CZ" dirty="0">
              <a:solidFill>
                <a:srgbClr val="F5F5E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36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653DC6F-37FF-648D-396C-8194E35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410E9D3-EED6-0786-0862-CEBC38B6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EC47631-F2B2-18C8-1BFB-4B0BE6974856}"/>
              </a:ext>
            </a:extLst>
          </p:cNvPr>
          <p:cNvSpPr txBox="1"/>
          <p:nvPr/>
        </p:nvSpPr>
        <p:spPr>
          <a:xfrm>
            <a:off x="1195086" y="1763442"/>
            <a:ext cx="60940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D6663A-8ABB-0401-2130-CF0B9123CED6}"/>
              </a:ext>
            </a:extLst>
          </p:cNvPr>
          <p:cNvSpPr txBox="1"/>
          <p:nvPr/>
        </p:nvSpPr>
        <p:spPr>
          <a:xfrm>
            <a:off x="1195087" y="2286927"/>
            <a:ext cx="886331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Barack</a:t>
            </a:r>
            <a:r>
              <a:rPr lang="cs-CZ" sz="2200" b="1" spc="-3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Obama</a:t>
            </a:r>
            <a:r>
              <a:rPr lang="cs-CZ" sz="2200" b="1" spc="-3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2200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/>
              <a:t>americký</a:t>
            </a:r>
            <a:r>
              <a:rPr lang="en-US" sz="2200" dirty="0"/>
              <a:t> </a:t>
            </a:r>
            <a:r>
              <a:rPr lang="en-US" sz="2200" dirty="0" err="1"/>
              <a:t>právnik</a:t>
            </a:r>
            <a:r>
              <a:rPr lang="en-US" sz="2200" dirty="0"/>
              <a:t>, </a:t>
            </a:r>
            <a:r>
              <a:rPr lang="en-US" sz="2200" dirty="0" err="1"/>
              <a:t>politik</a:t>
            </a:r>
            <a:r>
              <a:rPr lang="en-US" sz="2200" dirty="0"/>
              <a:t>, </a:t>
            </a:r>
            <a:r>
              <a:rPr lang="en-US" sz="2200" dirty="0" err="1"/>
              <a:t>prvý</a:t>
            </a:r>
            <a:r>
              <a:rPr lang="en-US" sz="2200" dirty="0"/>
              <a:t> </a:t>
            </a:r>
            <a:r>
              <a:rPr lang="en-US" sz="2200" dirty="0" err="1"/>
              <a:t>Afroameričan</a:t>
            </a:r>
            <a:r>
              <a:rPr lang="en-US" sz="2200" dirty="0"/>
              <a:t>, </a:t>
            </a:r>
            <a:r>
              <a:rPr lang="en-US" sz="2200" dirty="0" err="1"/>
              <a:t>ktorý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stal</a:t>
            </a:r>
            <a:r>
              <a:rPr lang="en-US" sz="2200" dirty="0"/>
              <a:t> </a:t>
            </a:r>
            <a:r>
              <a:rPr lang="en-US" sz="2200" dirty="0" err="1"/>
              <a:t>prezidentom</a:t>
            </a:r>
            <a:r>
              <a:rPr lang="en-US" sz="2200" dirty="0"/>
              <a:t> USA (2009 - 2017), </a:t>
            </a:r>
            <a:r>
              <a:rPr lang="en-US" sz="2200" dirty="0" err="1"/>
              <a:t>nositeľ</a:t>
            </a:r>
            <a:r>
              <a:rPr lang="en-US" sz="2200" dirty="0"/>
              <a:t> </a:t>
            </a:r>
            <a:r>
              <a:rPr lang="en-US" sz="2200" dirty="0" err="1"/>
              <a:t>Nobelovej</a:t>
            </a:r>
            <a:r>
              <a:rPr lang="en-US" sz="2200" dirty="0"/>
              <a:t> </a:t>
            </a:r>
            <a:r>
              <a:rPr lang="en-US" sz="2200" dirty="0" err="1"/>
              <a:t>ceny</a:t>
            </a:r>
            <a:r>
              <a:rPr lang="en-US" sz="2200" dirty="0"/>
              <a:t> za </a:t>
            </a:r>
            <a:r>
              <a:rPr lang="en-US" sz="2200" dirty="0" err="1"/>
              <a:t>mier</a:t>
            </a:r>
            <a:r>
              <a:rPr lang="en-US" sz="2200" dirty="0"/>
              <a:t> (2009) - </a:t>
            </a:r>
            <a:r>
              <a:rPr lang="en-US" sz="2200" dirty="0" err="1"/>
              <a:t>čelil</a:t>
            </a:r>
            <a:r>
              <a:rPr lang="en-US" sz="2200" dirty="0"/>
              <a:t> </a:t>
            </a:r>
            <a:r>
              <a:rPr lang="en-US" sz="2200" dirty="0" err="1"/>
              <a:t>predsudkom</a:t>
            </a:r>
            <a:r>
              <a:rPr lang="en-US" sz="2200" dirty="0"/>
              <a:t> </a:t>
            </a:r>
            <a:r>
              <a:rPr lang="en-US" sz="2200" dirty="0" err="1"/>
              <a:t>kvôli</a:t>
            </a:r>
            <a:r>
              <a:rPr lang="en-US" sz="2200" dirty="0"/>
              <a:t> </a:t>
            </a:r>
            <a:r>
              <a:rPr lang="en-US" sz="2200" dirty="0" err="1"/>
              <a:t>svojej</a:t>
            </a:r>
            <a:r>
              <a:rPr lang="en-US" sz="2200" dirty="0"/>
              <a:t> </a:t>
            </a:r>
            <a:r>
              <a:rPr lang="en-US" sz="2200" dirty="0" err="1"/>
              <a:t>farbe</a:t>
            </a:r>
            <a:r>
              <a:rPr lang="en-US" sz="2200" dirty="0"/>
              <a:t> a v </a:t>
            </a:r>
            <a:r>
              <a:rPr lang="en-US" sz="2200" dirty="0" err="1"/>
              <a:t>prezidentskom</a:t>
            </a:r>
            <a:r>
              <a:rPr lang="en-US" sz="2200" dirty="0"/>
              <a:t> </a:t>
            </a:r>
            <a:r>
              <a:rPr lang="en-US" sz="2200" dirty="0" err="1"/>
              <a:t>úrade</a:t>
            </a:r>
            <a:r>
              <a:rPr lang="en-US" sz="2200" dirty="0"/>
              <a:t> </a:t>
            </a:r>
            <a:r>
              <a:rPr lang="en-US" sz="2200" dirty="0" err="1"/>
              <a:t>často</a:t>
            </a:r>
            <a:r>
              <a:rPr lang="en-US" sz="2200" dirty="0"/>
              <a:t> </a:t>
            </a:r>
            <a:r>
              <a:rPr lang="en-US" sz="2200" dirty="0" err="1"/>
              <a:t>kritizoval</a:t>
            </a:r>
            <a:r>
              <a:rPr lang="en-US" sz="2200" dirty="0"/>
              <a:t> </a:t>
            </a:r>
            <a:r>
              <a:rPr lang="en-US" sz="2200" dirty="0" err="1"/>
              <a:t>tých</a:t>
            </a:r>
            <a:r>
              <a:rPr lang="en-US" sz="2200" dirty="0"/>
              <a:t>, </a:t>
            </a:r>
            <a:r>
              <a:rPr lang="en-US" sz="2200" dirty="0" err="1"/>
              <a:t>ktorí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nechali</a:t>
            </a:r>
            <a:r>
              <a:rPr lang="en-US" sz="2200" dirty="0"/>
              <a:t> </a:t>
            </a:r>
            <a:r>
              <a:rPr lang="en-US" sz="2200" dirty="0" err="1"/>
              <a:t>ovládať</a:t>
            </a:r>
            <a:r>
              <a:rPr lang="en-US" sz="2200" dirty="0"/>
              <a:t> </a:t>
            </a:r>
            <a:r>
              <a:rPr lang="en-US" sz="2200" dirty="0" err="1"/>
              <a:t>predsudkami</a:t>
            </a:r>
            <a:r>
              <a:rPr lang="en-US" sz="2200" dirty="0"/>
              <a:t>.</a:t>
            </a:r>
            <a:endParaRPr lang="pl-PL" sz="2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62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86006FA-61E2-2D0F-4B24-91ADA799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4" y="467351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4F013BBA-E28C-8666-882F-FA17F255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D56A865-EF36-663D-E8F7-EAC778FE7BE3}"/>
              </a:ext>
            </a:extLst>
          </p:cNvPr>
          <p:cNvSpPr txBox="1"/>
          <p:nvPr/>
        </p:nvSpPr>
        <p:spPr>
          <a:xfrm>
            <a:off x="4255443" y="1161911"/>
            <a:ext cx="60940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FOTOGRAFIE </a:t>
            </a:r>
            <a:r>
              <a:rPr lang="pl-PL" sz="2200" b="1" dirty="0"/>
              <a:t>PRE AKTIVITU 2</a:t>
            </a:r>
          </a:p>
        </p:txBody>
      </p:sp>
      <p:pic>
        <p:nvPicPr>
          <p:cNvPr id="6" name="image31.jpeg">
            <a:extLst>
              <a:ext uri="{FF2B5EF4-FFF2-40B4-BE49-F238E27FC236}">
                <a16:creationId xmlns:a16="http://schemas.microsoft.com/office/drawing/2014/main" id="{C3F610AF-3453-0913-341F-9F30C0B941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456" y="1918667"/>
            <a:ext cx="2334959" cy="3727531"/>
          </a:xfrm>
          <a:prstGeom prst="rect">
            <a:avLst/>
          </a:prstGeom>
        </p:spPr>
      </p:pic>
      <p:pic>
        <p:nvPicPr>
          <p:cNvPr id="7" name="image32.jpeg">
            <a:extLst>
              <a:ext uri="{FF2B5EF4-FFF2-40B4-BE49-F238E27FC236}">
                <a16:creationId xmlns:a16="http://schemas.microsoft.com/office/drawing/2014/main" id="{A9FAD30C-8519-8CED-3303-2EE880AF9E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286" y="1918667"/>
            <a:ext cx="1832020" cy="1613272"/>
          </a:xfrm>
          <a:prstGeom prst="rect">
            <a:avLst/>
          </a:prstGeom>
        </p:spPr>
      </p:pic>
      <p:pic>
        <p:nvPicPr>
          <p:cNvPr id="8" name="image33.jpeg">
            <a:extLst>
              <a:ext uri="{FF2B5EF4-FFF2-40B4-BE49-F238E27FC236}">
                <a16:creationId xmlns:a16="http://schemas.microsoft.com/office/drawing/2014/main" id="{CE58FCCF-BB3A-4C8E-9461-FF7F41846F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1964" y="1815729"/>
            <a:ext cx="2287549" cy="1613272"/>
          </a:xfrm>
          <a:prstGeom prst="rect">
            <a:avLst/>
          </a:prstGeom>
        </p:spPr>
      </p:pic>
      <p:pic>
        <p:nvPicPr>
          <p:cNvPr id="9" name="image29.jpeg">
            <a:extLst>
              <a:ext uri="{FF2B5EF4-FFF2-40B4-BE49-F238E27FC236}">
                <a16:creationId xmlns:a16="http://schemas.microsoft.com/office/drawing/2014/main" id="{15BD07D8-846B-2CFD-4495-C634942A091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2951" y="3605752"/>
            <a:ext cx="2169325" cy="2007441"/>
          </a:xfrm>
          <a:prstGeom prst="rect">
            <a:avLst/>
          </a:prstGeom>
        </p:spPr>
      </p:pic>
      <p:pic>
        <p:nvPicPr>
          <p:cNvPr id="10" name="image30.jpeg">
            <a:extLst>
              <a:ext uri="{FF2B5EF4-FFF2-40B4-BE49-F238E27FC236}">
                <a16:creationId xmlns:a16="http://schemas.microsoft.com/office/drawing/2014/main" id="{9528509E-C43B-9107-8FD2-53E47756B1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7264" y="3684897"/>
            <a:ext cx="2857471" cy="1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9D046A7-A7A3-822F-1C40-94C04044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818437"/>
            <a:ext cx="10829989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E75385F1-8596-21D5-A23A-1CB35747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965BB10-535A-4D46-E96D-F2809C28D52D}"/>
              </a:ext>
            </a:extLst>
          </p:cNvPr>
          <p:cNvSpPr txBox="1">
            <a:spLocks/>
          </p:cNvSpPr>
          <p:nvPr/>
        </p:nvSpPr>
        <p:spPr>
          <a:xfrm>
            <a:off x="-697594" y="-109161"/>
            <a:ext cx="12723689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cs-CZ" sz="12000" b="1" dirty="0">
                <a:latin typeface="Calibri" panose="020F0502020204030204" pitchFamily="34" charset="0"/>
                <a:ea typeface="Calibri" panose="020F0502020204030204" pitchFamily="34" charset="0"/>
              </a:rPr>
              <a:t>06. </a:t>
            </a:r>
            <a:r>
              <a:rPr lang="pl-PL" sz="12000" b="1" dirty="0">
                <a:latin typeface="+mn-lt"/>
              </a:rPr>
              <a:t>REFLEXIA, DISKUSIA  - STROMOVÁ METÓDA</a:t>
            </a:r>
            <a:endParaRPr lang="pl-PL" sz="12000" b="1" dirty="0">
              <a:effectLst/>
              <a:latin typeface="+mn-lt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endParaRPr lang="pl-PL" sz="1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r>
              <a:rPr lang="cs-CZ" sz="1800" b="1" dirty="0">
                <a:solidFill>
                  <a:srgbClr val="CBDD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REFLEXE A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C126BB-E8F8-BD72-92F7-1803F0C62AF9}"/>
              </a:ext>
            </a:extLst>
          </p:cNvPr>
          <p:cNvSpPr txBox="1"/>
          <p:nvPr/>
        </p:nvSpPr>
        <p:spPr>
          <a:xfrm>
            <a:off x="4629875" y="1438683"/>
            <a:ext cx="41321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REFLEXIA A DISKUSIA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59DBDA-6405-9516-AC74-BDAB0DD95498}"/>
              </a:ext>
            </a:extLst>
          </p:cNvPr>
          <p:cNvSpPr txBox="1"/>
          <p:nvPr/>
        </p:nvSpPr>
        <p:spPr>
          <a:xfrm>
            <a:off x="1194974" y="2002948"/>
            <a:ext cx="1011349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rozdelí</a:t>
            </a:r>
            <a:r>
              <a:rPr lang="pl-PL" sz="2200" dirty="0"/>
              <a:t> </a:t>
            </a:r>
            <a:r>
              <a:rPr lang="pl-PL" sz="2200" dirty="0" err="1"/>
              <a:t>triedu</a:t>
            </a:r>
            <a:r>
              <a:rPr lang="pl-PL" sz="2200" dirty="0"/>
              <a:t> na 3 skupiny, rozda </a:t>
            </a:r>
            <a:r>
              <a:rPr lang="pl-PL" sz="2200" dirty="0" err="1"/>
              <a:t>papiere</a:t>
            </a:r>
            <a:r>
              <a:rPr lang="pl-PL" sz="2200" dirty="0"/>
              <a:t>, na </a:t>
            </a:r>
            <a:r>
              <a:rPr lang="pl-PL" sz="2200" dirty="0" err="1"/>
              <a:t>ktoré</a:t>
            </a:r>
            <a:r>
              <a:rPr lang="pl-PL" sz="2200" dirty="0"/>
              <a:t> </a:t>
            </a:r>
            <a:r>
              <a:rPr lang="pl-PL" sz="2200" dirty="0" err="1"/>
              <a:t>nakreslia</a:t>
            </a:r>
            <a:r>
              <a:rPr lang="pl-PL" sz="2200" dirty="0"/>
              <a:t> </a:t>
            </a:r>
            <a:r>
              <a:rPr lang="pl-PL" sz="2200" dirty="0" err="1"/>
              <a:t>strom</a:t>
            </a:r>
            <a:r>
              <a:rPr lang="pl-PL" sz="2200" dirty="0"/>
              <a:t> - </a:t>
            </a:r>
            <a:r>
              <a:rPr lang="pl-PL" sz="2200" dirty="0" err="1"/>
              <a:t>korene</a:t>
            </a:r>
            <a:r>
              <a:rPr lang="pl-PL" sz="2200" dirty="0"/>
              <a:t>, </a:t>
            </a:r>
            <a:r>
              <a:rPr lang="pl-PL" sz="2200" dirty="0" err="1"/>
              <a:t>kmeň</a:t>
            </a:r>
            <a:r>
              <a:rPr lang="pl-PL" sz="2200" dirty="0"/>
              <a:t>, </a:t>
            </a:r>
            <a:r>
              <a:rPr lang="pl-PL" sz="2200" dirty="0" err="1"/>
              <a:t>korunu</a:t>
            </a:r>
            <a:r>
              <a:rPr lang="pl-PL" sz="2200" dirty="0"/>
              <a:t> a </a:t>
            </a:r>
            <a:r>
              <a:rPr lang="pl-PL" sz="2200" dirty="0" err="1"/>
              <a:t>vysvetlí</a:t>
            </a:r>
            <a:r>
              <a:rPr lang="pl-PL" sz="2200" dirty="0"/>
              <a:t> im, </a:t>
            </a:r>
            <a:r>
              <a:rPr lang="pl-PL" sz="2200" dirty="0" err="1"/>
              <a:t>že</a:t>
            </a:r>
            <a:r>
              <a:rPr lang="pl-PL" sz="2200" dirty="0"/>
              <a:t> </a:t>
            </a:r>
            <a:r>
              <a:rPr lang="pl-PL" sz="2200" dirty="0" err="1"/>
              <a:t>korene</a:t>
            </a:r>
            <a:r>
              <a:rPr lang="pl-PL" sz="2200" dirty="0"/>
              <a:t> </a:t>
            </a:r>
            <a:r>
              <a:rPr lang="pl-PL" sz="2200" dirty="0" err="1"/>
              <a:t>stromu</a:t>
            </a:r>
            <a:r>
              <a:rPr lang="pl-PL" sz="2200" dirty="0"/>
              <a:t> </a:t>
            </a:r>
            <a:r>
              <a:rPr lang="pl-PL" sz="2200" dirty="0" err="1"/>
              <a:t>sú</a:t>
            </a:r>
            <a:r>
              <a:rPr lang="pl-PL" sz="2200" dirty="0"/>
              <a:t> </a:t>
            </a:r>
            <a:r>
              <a:rPr lang="pl-PL" sz="2200" dirty="0" err="1"/>
              <a:t>príčiny</a:t>
            </a:r>
            <a:r>
              <a:rPr lang="pl-PL" sz="2200" dirty="0"/>
              <a:t> a </a:t>
            </a:r>
            <a:r>
              <a:rPr lang="pl-PL" sz="2200" dirty="0" err="1"/>
              <a:t>koruna</a:t>
            </a:r>
            <a:r>
              <a:rPr lang="pl-PL" sz="2200" dirty="0"/>
              <a:t> </a:t>
            </a:r>
            <a:r>
              <a:rPr lang="pl-PL" sz="2200" dirty="0" err="1"/>
              <a:t>stromu</a:t>
            </a:r>
            <a:r>
              <a:rPr lang="pl-PL" sz="2200" dirty="0"/>
              <a:t> </a:t>
            </a:r>
            <a:r>
              <a:rPr lang="pl-PL" sz="2200" dirty="0" err="1"/>
              <a:t>sú</a:t>
            </a:r>
            <a:r>
              <a:rPr lang="pl-PL" sz="2200" dirty="0"/>
              <a:t> </a:t>
            </a:r>
            <a:r>
              <a:rPr lang="pl-PL" sz="2200" dirty="0" err="1"/>
              <a:t>následky</a:t>
            </a:r>
            <a:r>
              <a:rPr lang="pl-PL" sz="2200" dirty="0"/>
              <a:t>. </a:t>
            </a:r>
            <a:r>
              <a:rPr lang="pl-PL" sz="2200" dirty="0" err="1"/>
              <a:t>Opýta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žiakov</a:t>
            </a:r>
            <a:r>
              <a:rPr lang="pl-PL" sz="2200" dirty="0"/>
              <a:t>, </a:t>
            </a:r>
            <a:r>
              <a:rPr lang="pl-PL" sz="2200" dirty="0" err="1"/>
              <a:t>prečo</a:t>
            </a:r>
            <a:r>
              <a:rPr lang="pl-PL" sz="2200" dirty="0"/>
              <a:t> </a:t>
            </a:r>
            <a:r>
              <a:rPr lang="pl-PL" sz="2200" dirty="0" err="1"/>
              <a:t>majú</a:t>
            </a:r>
            <a:r>
              <a:rPr lang="pl-PL" sz="2200" dirty="0"/>
              <a:t> </a:t>
            </a:r>
            <a:r>
              <a:rPr lang="pl-PL" sz="2200" dirty="0" err="1"/>
              <a:t>ľudia</a:t>
            </a:r>
            <a:r>
              <a:rPr lang="pl-PL" sz="2200" dirty="0"/>
              <a:t> v </a:t>
            </a:r>
            <a:r>
              <a:rPr lang="pl-PL" sz="2200" dirty="0" err="1"/>
              <a:t>každodennom</a:t>
            </a:r>
            <a:r>
              <a:rPr lang="pl-PL" sz="2200" dirty="0"/>
              <a:t> </a:t>
            </a:r>
            <a:r>
              <a:rPr lang="pl-PL" sz="2200" dirty="0" err="1"/>
              <a:t>živote</a:t>
            </a:r>
            <a:r>
              <a:rPr lang="pl-PL" sz="2200" dirty="0"/>
              <a:t> </a:t>
            </a:r>
            <a:r>
              <a:rPr lang="pl-PL" sz="2200" dirty="0" err="1"/>
              <a:t>predsudky</a:t>
            </a:r>
            <a:r>
              <a:rPr lang="pl-PL" sz="2200" dirty="0"/>
              <a:t>. </a:t>
            </a: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napíše</a:t>
            </a:r>
            <a:r>
              <a:rPr lang="pl-PL" sz="2200" dirty="0"/>
              <a:t> </a:t>
            </a:r>
            <a:r>
              <a:rPr lang="pl-PL" sz="2200" dirty="0" err="1"/>
              <a:t>myšlienky</a:t>
            </a:r>
            <a:r>
              <a:rPr lang="pl-PL" sz="2200" dirty="0"/>
              <a:t> na </a:t>
            </a:r>
            <a:r>
              <a:rPr lang="pl-PL" sz="2200" dirty="0" err="1"/>
              <a:t>tabuľu</a:t>
            </a:r>
            <a:r>
              <a:rPr lang="pl-PL" sz="2200" dirty="0"/>
              <a:t>, </a:t>
            </a: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vyberú</a:t>
            </a:r>
            <a:r>
              <a:rPr lang="pl-PL" sz="2200" dirty="0"/>
              <a:t> </a:t>
            </a:r>
            <a:r>
              <a:rPr lang="pl-PL" sz="2200" dirty="0" err="1"/>
              <a:t>tie</a:t>
            </a:r>
            <a:r>
              <a:rPr lang="pl-PL" sz="2200" dirty="0"/>
              <a:t>, </a:t>
            </a:r>
            <a:r>
              <a:rPr lang="pl-PL" sz="2200" dirty="0" err="1"/>
              <a:t>ktoré</a:t>
            </a:r>
            <a:r>
              <a:rPr lang="pl-PL" sz="2200" dirty="0"/>
              <a:t> </a:t>
            </a:r>
            <a:r>
              <a:rPr lang="pl-PL" sz="2200" dirty="0" err="1"/>
              <a:t>považujú</a:t>
            </a:r>
            <a:r>
              <a:rPr lang="pl-PL" sz="2200" dirty="0"/>
              <a:t> za </a:t>
            </a:r>
            <a:r>
              <a:rPr lang="pl-PL" sz="2200" dirty="0" err="1"/>
              <a:t>najlepšie</a:t>
            </a:r>
            <a:r>
              <a:rPr lang="pl-PL" sz="2200" dirty="0"/>
              <a:t>/</a:t>
            </a:r>
            <a:r>
              <a:rPr lang="pl-PL" sz="2200" dirty="0" err="1"/>
              <a:t>najdôležitejšie</a:t>
            </a:r>
            <a:r>
              <a:rPr lang="pl-PL" sz="2200" dirty="0"/>
              <a:t>, a potom ich </a:t>
            </a:r>
            <a:r>
              <a:rPr lang="pl-PL" sz="2200" dirty="0" err="1"/>
              <a:t>každá</a:t>
            </a:r>
            <a:r>
              <a:rPr lang="pl-PL" sz="2200" dirty="0"/>
              <a:t> skupina </a:t>
            </a:r>
            <a:r>
              <a:rPr lang="pl-PL" sz="2200" dirty="0" err="1"/>
              <a:t>napíše</a:t>
            </a:r>
            <a:r>
              <a:rPr lang="pl-PL" sz="2200" dirty="0"/>
              <a:t> ku </a:t>
            </a:r>
            <a:r>
              <a:rPr lang="pl-PL" sz="2200" dirty="0" err="1"/>
              <a:t>koreňom</a:t>
            </a:r>
            <a:r>
              <a:rPr lang="pl-PL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/>
              <a:t>Potom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spýta</a:t>
            </a:r>
            <a:r>
              <a:rPr lang="pl-PL" sz="2200" dirty="0"/>
              <a:t>, </a:t>
            </a:r>
            <a:r>
              <a:rPr lang="pl-PL" sz="2200" dirty="0" err="1"/>
              <a:t>čo</a:t>
            </a:r>
            <a:r>
              <a:rPr lang="pl-PL" sz="2200" dirty="0"/>
              <a:t> </a:t>
            </a:r>
            <a:r>
              <a:rPr lang="pl-PL" sz="2200" dirty="0" err="1"/>
              <a:t>môžu</a:t>
            </a:r>
            <a:r>
              <a:rPr lang="pl-PL" sz="2200" dirty="0"/>
              <a:t> </a:t>
            </a:r>
            <a:r>
              <a:rPr lang="pl-PL" sz="2200" dirty="0" err="1"/>
              <a:t>spôsobiť</a:t>
            </a:r>
            <a:r>
              <a:rPr lang="pl-PL" sz="2200" dirty="0"/>
              <a:t> </a:t>
            </a:r>
            <a:r>
              <a:rPr lang="pl-PL" sz="2200" dirty="0" err="1"/>
              <a:t>predsudky</a:t>
            </a:r>
            <a:r>
              <a:rPr lang="pl-PL" sz="2200" dirty="0"/>
              <a:t>? Skupiny </a:t>
            </a:r>
            <a:r>
              <a:rPr lang="pl-PL" sz="2200" dirty="0" err="1"/>
              <a:t>diskutujú</a:t>
            </a:r>
            <a:r>
              <a:rPr lang="pl-PL" sz="2200" dirty="0"/>
              <a:t>, </a:t>
            </a:r>
            <a:r>
              <a:rPr lang="pl-PL" sz="2200" dirty="0" err="1"/>
              <a:t>učiteľ</a:t>
            </a:r>
            <a:r>
              <a:rPr lang="pl-PL" sz="2200" dirty="0"/>
              <a:t> zapisuje </a:t>
            </a:r>
            <a:r>
              <a:rPr lang="pl-PL" sz="2200" dirty="0" err="1"/>
              <a:t>nápady</a:t>
            </a:r>
            <a:r>
              <a:rPr lang="pl-PL" sz="2200" dirty="0"/>
              <a:t> na </a:t>
            </a:r>
            <a:r>
              <a:rPr lang="pl-PL" sz="2200" dirty="0" err="1"/>
              <a:t>tabuľu</a:t>
            </a:r>
            <a:r>
              <a:rPr lang="pl-PL" sz="2200" dirty="0"/>
              <a:t>. Potom </a:t>
            </a:r>
            <a:r>
              <a:rPr lang="pl-PL" sz="2200" dirty="0" err="1"/>
              <a:t>každá</a:t>
            </a:r>
            <a:r>
              <a:rPr lang="pl-PL" sz="2200" dirty="0"/>
              <a:t> skupina </a:t>
            </a:r>
            <a:r>
              <a:rPr lang="pl-PL" sz="2200" dirty="0" err="1"/>
              <a:t>napíše</a:t>
            </a:r>
            <a:r>
              <a:rPr lang="pl-PL" sz="2200" dirty="0"/>
              <a:t> do </a:t>
            </a:r>
            <a:r>
              <a:rPr lang="pl-PL" sz="2200" dirty="0" err="1"/>
              <a:t>niekoľko</a:t>
            </a:r>
            <a:r>
              <a:rPr lang="pl-PL" sz="2200" dirty="0"/>
              <a:t> </a:t>
            </a:r>
            <a:r>
              <a:rPr lang="pl-PL" sz="2200" dirty="0" err="1"/>
              <a:t>nápadov</a:t>
            </a:r>
            <a:r>
              <a:rPr lang="pl-PL" sz="2200" dirty="0"/>
              <a:t>, </a:t>
            </a:r>
            <a:r>
              <a:rPr lang="pl-PL" sz="2200" dirty="0" err="1"/>
              <a:t>ktoré</a:t>
            </a:r>
            <a:r>
              <a:rPr lang="pl-PL" sz="2200" dirty="0"/>
              <a:t> </a:t>
            </a:r>
            <a:r>
              <a:rPr lang="pl-PL" sz="2200" dirty="0" err="1"/>
              <a:t>sú</a:t>
            </a:r>
            <a:r>
              <a:rPr lang="pl-PL" sz="2200" dirty="0"/>
              <a:t> </a:t>
            </a:r>
            <a:r>
              <a:rPr lang="pl-PL" sz="2200" dirty="0" err="1"/>
              <a:t>najbližšie</a:t>
            </a:r>
            <a:r>
              <a:rPr lang="pl-PL" sz="2200" dirty="0"/>
              <a:t> k ich </a:t>
            </a:r>
            <a:r>
              <a:rPr lang="pl-PL" sz="2200" dirty="0" err="1"/>
              <a:t>vlastným</a:t>
            </a:r>
            <a:r>
              <a:rPr lang="pl-PL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Učiteľ</a:t>
            </a:r>
            <a:r>
              <a:rPr lang="pl-PL" sz="2200" dirty="0"/>
              <a:t>  potom </a:t>
            </a:r>
            <a:r>
              <a:rPr lang="pl-PL" sz="2200" dirty="0" err="1"/>
              <a:t>použije</a:t>
            </a:r>
            <a:r>
              <a:rPr lang="pl-PL" sz="2200" dirty="0"/>
              <a:t> </a:t>
            </a:r>
            <a:r>
              <a:rPr lang="pl-PL" sz="2200" dirty="0" err="1"/>
              <a:t>vizualizér</a:t>
            </a:r>
            <a:r>
              <a:rPr lang="pl-PL" sz="2200" dirty="0"/>
              <a:t> na </a:t>
            </a:r>
            <a:r>
              <a:rPr lang="pl-PL" sz="2200" dirty="0" err="1"/>
              <a:t>zobrazenie</a:t>
            </a:r>
            <a:r>
              <a:rPr lang="pl-PL" sz="2200" dirty="0"/>
              <a:t> </a:t>
            </a:r>
            <a:r>
              <a:rPr lang="pl-PL" sz="2200" dirty="0" err="1"/>
              <a:t>stromov</a:t>
            </a:r>
            <a:r>
              <a:rPr lang="pl-PL" sz="2200" dirty="0"/>
              <a:t> na tabuli a </a:t>
            </a:r>
            <a:r>
              <a:rPr lang="pl-PL" sz="2200" dirty="0" err="1"/>
              <a:t>diskutovať</a:t>
            </a:r>
            <a:r>
              <a:rPr lang="pl-PL" sz="2200" dirty="0"/>
              <a:t> o </a:t>
            </a:r>
            <a:r>
              <a:rPr lang="pl-PL" sz="2200" dirty="0" err="1"/>
              <a:t>príčinách</a:t>
            </a:r>
            <a:r>
              <a:rPr lang="pl-PL" sz="2200" dirty="0"/>
              <a:t> a </a:t>
            </a:r>
            <a:r>
              <a:rPr lang="pl-PL" sz="2200" dirty="0" err="1"/>
              <a:t>dôsledkoch</a:t>
            </a:r>
            <a:r>
              <a:rPr lang="pl-PL" sz="2200" dirty="0"/>
              <a:t> </a:t>
            </a:r>
            <a:r>
              <a:rPr lang="pl-PL" sz="2200" dirty="0" err="1"/>
              <a:t>predsudkov</a:t>
            </a:r>
            <a:r>
              <a:rPr lang="pl-PL" sz="2200" dirty="0"/>
              <a:t>. 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99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A91095D-619C-507A-CE50-4FC49831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5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29D4894-F8CB-84D6-E9CF-A417CC9F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7F00F7C-9389-4DDE-BF96-4DF219025A66}"/>
              </a:ext>
            </a:extLst>
          </p:cNvPr>
          <p:cNvSpPr txBox="1"/>
          <p:nvPr/>
        </p:nvSpPr>
        <p:spPr>
          <a:xfrm>
            <a:off x="1762245" y="1811968"/>
            <a:ext cx="397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PRÍKLAD STROMU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98749E8-0BE9-0D58-839F-FE16D7FF4920}"/>
              </a:ext>
            </a:extLst>
          </p:cNvPr>
          <p:cNvGrpSpPr>
            <a:grpSpLocks/>
          </p:cNvGrpSpPr>
          <p:nvPr/>
        </p:nvGrpSpPr>
        <p:grpSpPr bwMode="auto">
          <a:xfrm>
            <a:off x="4968156" y="1290445"/>
            <a:ext cx="3239726" cy="4277109"/>
            <a:chOff x="15132" y="741"/>
            <a:chExt cx="10755" cy="15150"/>
          </a:xfrm>
        </p:grpSpPr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72824E0C-9F69-2284-1084-5E0DC57A1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1" y="740"/>
              <a:ext cx="10755" cy="1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58A28E4A-7874-1D5A-8D25-99EF254BE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7" y="15247"/>
              <a:ext cx="1463" cy="4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3429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9696C8-31EC-356A-FDBC-0E721E64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5" y="991601"/>
            <a:ext cx="10526453" cy="56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-3319332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E532CEB-25CB-4D91-56EB-D03217DDAAA8}"/>
              </a:ext>
            </a:extLst>
          </p:cNvPr>
          <p:cNvSpPr txBox="1"/>
          <p:nvPr/>
        </p:nvSpPr>
        <p:spPr>
          <a:xfrm>
            <a:off x="-416094" y="1778119"/>
            <a:ext cx="11840307" cy="378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855">
              <a:spcBef>
                <a:spcPts val="3470"/>
              </a:spcBef>
              <a:buNone/>
            </a:pP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HTTPS://PIXABAY.COM/CS/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HTTPS://WWW.RUNCZECH.COM/CS/O-NAS/O-NAS/HISTORIE/EMIL-ZATOPEK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HTTPS://CS.WIKIPEDIA.ORG/WIKI/FATTYPILLOW#/MEDIA/SOUBOR:FATTYPILLOW_A_YOUTUBEBUTTON_IN_T%C5%99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EB%C3%AD%C4%8D,_T%C5%99EB%C3%AD%C4%8D_DISTRICT.JPG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HTTPS://CS.WIKIPEDIA.ORG/WIKI/FATTYPILLOW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HTTPS://WWW.DATABAZEYOUTUBERU.CZ/YOUTUBER/FATTYPILLOW/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60855" marR="3182620">
              <a:lnSpc>
                <a:spcPct val="90000"/>
              </a:lnSpc>
              <a:spcBef>
                <a:spcPts val="200"/>
              </a:spcBef>
              <a:buNone/>
            </a:pP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HTTPS://WWW.ANTIYOUTUBER.CZ/CLANKY/FATTYPILLOW-KAREL-SIVAK-YOUTUBE-YOUTUBER-PSYCHICKE-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PROBLEMY.A230424_102656_ANTIYOUT-CLANKY_SORM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HTTPS://WWW.NOVINKY.CZ/CLANEK/ZENA-STYL-NOVYM-ANDILKEM-VICTORIAS-SECRET-SE-STALA-WINNIE-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HARLOW-MODELKA-S-VITILIGEM-40070947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HTTPS://WWW.IDNES.CZ/ONADNES/MODA/WINNIE-HARLOW-VITILIGO-MODELKA.A200717_154752_MODNI-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TRENDY_SYK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HTTPS://CS.WIKIPEDIA.ORG/WIKI/BARACK_OBAMA#/MEDIA/SOUBOR:PRESIDENT_BARACK_OBAMA.JPG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HTTPS://WWW.COVEKVTISNI.CZ/MEDIA/PUBLICATIONS/1344/FILE/HRA-S-DOBR-MI-OT-ZKAMI_ZKOUM-ME-NA-E-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P-EDSUDKY.PDF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F283CC5-C2F0-B6DF-6070-7D451981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66" y="1493134"/>
            <a:ext cx="9935423" cy="50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543289" y="2855450"/>
            <a:ext cx="939864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Spolufinancované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prostriedkov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Európskej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únie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Názory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stanoviská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vyjadrené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tejto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prezentácii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sú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výlučne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názormi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autora (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autorov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nemusia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odrážať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oficiálne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stanoviská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Európskej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únie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alebo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Nadácie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vzdelávania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. EÚ ani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Nadácia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nenesú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zodpovednosť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r>
              <a:rPr lang="pl-P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BE235F1-99B8-4782-AAB3-E848C854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8565"/>
            <a:ext cx="10766612" cy="539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04923708-291B-8003-9153-5C353EA5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C7BB952-60E5-1FA3-97B3-A75AA866D25B}"/>
              </a:ext>
            </a:extLst>
          </p:cNvPr>
          <p:cNvSpPr txBox="1"/>
          <p:nvPr/>
        </p:nvSpPr>
        <p:spPr>
          <a:xfrm>
            <a:off x="1442931" y="2065213"/>
            <a:ext cx="89152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"ČLOVEK DOSAHUJE NAJLEPŠIE</a:t>
            </a:r>
            <a:endParaRPr lang="pl-PL" sz="4000" dirty="0"/>
          </a:p>
          <a:p>
            <a:pPr algn="ctr"/>
            <a:r>
              <a:rPr lang="en-US" sz="4000" b="1" dirty="0"/>
              <a:t>VÝSLEDKY, PREKONÁVA PREDSUDKY</a:t>
            </a:r>
            <a:br>
              <a:rPr lang="pl-PL" sz="4000" b="1" dirty="0"/>
            </a:br>
            <a:r>
              <a:rPr lang="en-US" sz="4000" b="1" dirty="0"/>
              <a:t> A PRIJÍMA VÝZVY."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8455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9576-D823-3558-F74C-D29C7B4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41" y="6703"/>
            <a:ext cx="10121153" cy="941476"/>
          </a:xfrm>
        </p:spPr>
        <p:txBody>
          <a:bodyPr>
            <a:normAutofit/>
          </a:bodyPr>
          <a:lstStyle/>
          <a:p>
            <a:r>
              <a:rPr lang="cs-CZ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endParaRPr lang="pl-PL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64DE05-ED08-7D37-F4DA-742BAAF7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4" y="753035"/>
            <a:ext cx="9980595" cy="59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91A398FD-753E-DB44-41AC-CAA84424D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7588" y="13854"/>
            <a:ext cx="1514412" cy="115339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DE6C80-9BB0-901C-9DA3-549D110F52E0}"/>
              </a:ext>
            </a:extLst>
          </p:cNvPr>
          <p:cNvSpPr txBox="1"/>
          <p:nvPr/>
        </p:nvSpPr>
        <p:spPr>
          <a:xfrm>
            <a:off x="1841911" y="2107549"/>
            <a:ext cx="90364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01.  </a:t>
            </a:r>
            <a:r>
              <a:rPr lang="en-US" sz="2400" b="1" dirty="0"/>
              <a:t>METODIKA MOTIVAČNÝCH</a:t>
            </a:r>
            <a:endParaRPr lang="pl-PL" sz="2400" b="1" dirty="0"/>
          </a:p>
          <a:p>
            <a:r>
              <a:rPr lang="pl-PL" sz="2400" b="1" dirty="0"/>
              <a:t>02.  </a:t>
            </a:r>
            <a:r>
              <a:rPr lang="en-US" sz="2400" b="1" dirty="0"/>
              <a:t>HODÍN – POJMY</a:t>
            </a:r>
            <a:endParaRPr lang="pl-PL" sz="2400" b="1" dirty="0"/>
          </a:p>
          <a:p>
            <a:r>
              <a:rPr lang="pl-PL" sz="2400" b="1" dirty="0"/>
              <a:t>03.  </a:t>
            </a:r>
            <a:r>
              <a:rPr lang="en-US" sz="2400" b="1" dirty="0"/>
              <a:t>HLAVNÁ ČASŤ - PREDSUDKY VOČI OSOBÁM SO SLUCHOVÝM POSTIHNUTÍM - SKÚSENOSTI</a:t>
            </a:r>
            <a:endParaRPr lang="pl-PL" sz="2400" dirty="0"/>
          </a:p>
          <a:p>
            <a:r>
              <a:rPr lang="pl-PL" sz="2400" b="1" dirty="0"/>
              <a:t>04.  </a:t>
            </a:r>
            <a:r>
              <a:rPr lang="en-US" sz="2400" b="1" dirty="0"/>
              <a:t>AKTIVITA 1 - PRIRAĎOVANIE</a:t>
            </a:r>
            <a:endParaRPr lang="pl-PL" sz="2400" dirty="0"/>
          </a:p>
          <a:p>
            <a:r>
              <a:rPr lang="pl-PL" sz="2400" b="1" dirty="0"/>
              <a:t>05.  </a:t>
            </a:r>
            <a:r>
              <a:rPr lang="en-US" sz="2400" b="1" dirty="0"/>
              <a:t>AKTIVITA 2 – KVÍZ</a:t>
            </a:r>
            <a:endParaRPr lang="pl-PL" sz="2400" b="1" dirty="0"/>
          </a:p>
          <a:p>
            <a:r>
              <a:rPr lang="pl-PL" sz="2400" b="1" dirty="0"/>
              <a:t>06.  </a:t>
            </a:r>
            <a:r>
              <a:rPr lang="en-US" sz="2400" b="1" dirty="0"/>
              <a:t>REFLEXIA, DISKUSIA - STROMOVÁ METÓDA</a:t>
            </a: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pl-PL" sz="2200" b="1" dirty="0"/>
          </a:p>
        </p:txBody>
      </p:sp>
      <p:pic>
        <p:nvPicPr>
          <p:cNvPr id="21" name="Obraz 5">
            <a:extLst>
              <a:ext uri="{FF2B5EF4-FFF2-40B4-BE49-F238E27FC236}">
                <a16:creationId xmlns:a16="http://schemas.microsoft.com/office/drawing/2014/main" id="{E982B81C-0B8B-A531-D365-E7FAAFBB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9154F4AA-0C91-E6B3-5F01-352703F8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799035"/>
            <a:ext cx="10632141" cy="58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E0E9DB-E80D-C838-8054-CD1DD87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54" y="117411"/>
            <a:ext cx="9940066" cy="1014787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/>
                <a:latin typeface="+mn-lt"/>
                <a:ea typeface="Calibri" panose="020F0502020204030204" pitchFamily="34" charset="0"/>
              </a:rPr>
              <a:t>01. </a:t>
            </a:r>
            <a:r>
              <a:rPr lang="en-US" sz="3600" b="1" dirty="0">
                <a:latin typeface="+mn-lt"/>
              </a:rPr>
              <a:t>METODIKA</a:t>
            </a:r>
            <a:r>
              <a:rPr lang="pl-PL" sz="3600" b="1" dirty="0">
                <a:latin typeface="+mn-lt"/>
              </a:rPr>
              <a:t> </a:t>
            </a:r>
            <a:r>
              <a:rPr lang="en-US" sz="3600" b="1" dirty="0">
                <a:latin typeface="+mn-lt"/>
              </a:rPr>
              <a:t>VYUČOVANIA</a:t>
            </a:r>
            <a:r>
              <a:rPr lang="pl-PL" sz="3600" b="1" dirty="0">
                <a:latin typeface="+mn-lt"/>
              </a:rPr>
              <a:t> </a:t>
            </a:r>
            <a:endParaRPr lang="pl-PL" sz="3200" dirty="0"/>
          </a:p>
        </p:txBody>
      </p:sp>
      <p:pic>
        <p:nvPicPr>
          <p:cNvPr id="14" name="Obraz 5">
            <a:extLst>
              <a:ext uri="{FF2B5EF4-FFF2-40B4-BE49-F238E27FC236}">
                <a16:creationId xmlns:a16="http://schemas.microsoft.com/office/drawing/2014/main" id="{EA88B3E6-DBCC-1A2C-6479-74F47F6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42527E2-A6B2-B763-AC21-66D94B0BDFB1}"/>
              </a:ext>
            </a:extLst>
          </p:cNvPr>
          <p:cNvSpPr txBox="1"/>
          <p:nvPr/>
        </p:nvSpPr>
        <p:spPr>
          <a:xfrm>
            <a:off x="1280907" y="1995749"/>
            <a:ext cx="87571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Predmet</a:t>
            </a:r>
            <a:r>
              <a:rPr lang="en-US" sz="2000" b="1" dirty="0"/>
              <a:t>: </a:t>
            </a:r>
            <a:r>
              <a:rPr lang="en-US" sz="2000" dirty="0" err="1"/>
              <a:t>Základy</a:t>
            </a:r>
            <a:r>
              <a:rPr lang="en-US" sz="2000" dirty="0"/>
              <a:t> </a:t>
            </a:r>
            <a:r>
              <a:rPr lang="en-US" sz="2000" dirty="0" err="1"/>
              <a:t>spoločenských</a:t>
            </a:r>
            <a:r>
              <a:rPr lang="en-US" sz="2000" dirty="0"/>
              <a:t> vied / </a:t>
            </a:r>
            <a:r>
              <a:rPr lang="en-US" sz="2000" dirty="0" err="1"/>
              <a:t>Občianska</a:t>
            </a:r>
            <a:r>
              <a:rPr lang="en-US" sz="2000" dirty="0"/>
              <a:t> </a:t>
            </a:r>
            <a:r>
              <a:rPr lang="en-US" sz="2000" dirty="0" err="1"/>
              <a:t>náuka</a:t>
            </a:r>
            <a:r>
              <a:rPr lang="en-US" sz="2000" dirty="0"/>
              <a:t> </a:t>
            </a:r>
            <a:endParaRPr lang="pl-PL" sz="2000" dirty="0"/>
          </a:p>
          <a:p>
            <a:r>
              <a:rPr lang="en-US" sz="2000" b="1" dirty="0" err="1"/>
              <a:t>Medzipredmetové</a:t>
            </a:r>
            <a:r>
              <a:rPr lang="en-US" sz="2000" b="1" dirty="0"/>
              <a:t> </a:t>
            </a:r>
            <a:r>
              <a:rPr lang="en-US" sz="2000" b="1" dirty="0" err="1"/>
              <a:t>vzťahy</a:t>
            </a:r>
            <a:r>
              <a:rPr lang="en-US" sz="2000" b="1" dirty="0"/>
              <a:t>: </a:t>
            </a:r>
            <a:r>
              <a:rPr lang="en-US" sz="2000" dirty="0" err="1"/>
              <a:t>umelecké</a:t>
            </a:r>
            <a:r>
              <a:rPr lang="en-US" sz="2000" dirty="0"/>
              <a:t> </a:t>
            </a:r>
            <a:r>
              <a:rPr lang="en-US" sz="2000" dirty="0" err="1"/>
              <a:t>vzdelávanie</a:t>
            </a:r>
            <a:r>
              <a:rPr lang="en-US" sz="2000" dirty="0"/>
              <a:t> </a:t>
            </a:r>
            <a:endParaRPr lang="pl-PL" sz="2000" dirty="0"/>
          </a:p>
          <a:p>
            <a:r>
              <a:rPr lang="en-US" sz="2000" b="1" dirty="0" err="1"/>
              <a:t>Trieda</a:t>
            </a:r>
            <a:r>
              <a:rPr lang="en-US" sz="2000" dirty="0"/>
              <a:t>: 7, 8, 9, 10</a:t>
            </a:r>
            <a:endParaRPr lang="pl-PL" sz="2000" dirty="0"/>
          </a:p>
          <a:p>
            <a:r>
              <a:rPr lang="en-US" sz="2000" b="1" dirty="0" err="1"/>
              <a:t>Téma</a:t>
            </a:r>
            <a:r>
              <a:rPr lang="en-US" sz="2000" b="1" dirty="0"/>
              <a:t>: </a:t>
            </a:r>
            <a:r>
              <a:rPr lang="en-US" sz="2000" dirty="0"/>
              <a:t>Pasca </a:t>
            </a:r>
            <a:r>
              <a:rPr lang="en-US" sz="2000" dirty="0" err="1"/>
              <a:t>predsudkov</a:t>
            </a:r>
            <a:r>
              <a:rPr lang="pl-PL" sz="2000" dirty="0"/>
              <a:t>  </a:t>
            </a:r>
          </a:p>
          <a:p>
            <a:r>
              <a:rPr lang="en-US" sz="2000" b="1" dirty="0" err="1"/>
              <a:t>Vzdelávací</a:t>
            </a:r>
            <a:r>
              <a:rPr lang="en-US" sz="2000" b="1" dirty="0"/>
              <a:t> </a:t>
            </a:r>
            <a:r>
              <a:rPr lang="en-US" sz="2000" b="1" dirty="0" err="1"/>
              <a:t>cieľ</a:t>
            </a:r>
            <a:r>
              <a:rPr lang="en-US" sz="2000" b="1" dirty="0"/>
              <a:t>: </a:t>
            </a:r>
            <a:r>
              <a:rPr lang="en-US" sz="2000" dirty="0" err="1"/>
              <a:t>Poukázať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problematiku</a:t>
            </a:r>
            <a:r>
              <a:rPr lang="en-US" sz="2000" dirty="0"/>
              <a:t> </a:t>
            </a:r>
            <a:r>
              <a:rPr lang="en-US" sz="2000" dirty="0" err="1"/>
              <a:t>predsudkov</a:t>
            </a:r>
            <a:r>
              <a:rPr lang="en-US" sz="2000" dirty="0"/>
              <a:t>, ich </a:t>
            </a:r>
            <a:r>
              <a:rPr lang="en-US" sz="2000" dirty="0" err="1"/>
              <a:t>príčin</a:t>
            </a:r>
            <a:r>
              <a:rPr lang="en-US" sz="2000" dirty="0"/>
              <a:t>,</a:t>
            </a:r>
            <a:endParaRPr lang="pl-PL" sz="2000" dirty="0"/>
          </a:p>
          <a:p>
            <a:r>
              <a:rPr lang="en-US" sz="2000" dirty="0" err="1"/>
              <a:t>prejavov</a:t>
            </a:r>
            <a:r>
              <a:rPr lang="en-US" sz="2000" dirty="0"/>
              <a:t> a </a:t>
            </a:r>
            <a:r>
              <a:rPr lang="en-US" sz="2000" dirty="0" err="1"/>
              <a:t>dôsledkov</a:t>
            </a:r>
            <a:r>
              <a:rPr lang="en-US" sz="2000" dirty="0"/>
              <a:t> </a:t>
            </a:r>
            <a:r>
              <a:rPr lang="en-US" sz="2000" dirty="0" err="1"/>
              <a:t>prostredníctvom</a:t>
            </a:r>
            <a:r>
              <a:rPr lang="en-US" sz="2000" dirty="0"/>
              <a:t> </a:t>
            </a:r>
            <a:r>
              <a:rPr lang="en-US" sz="2000" dirty="0" err="1"/>
              <a:t>aktivít</a:t>
            </a:r>
            <a:r>
              <a:rPr lang="en-US" sz="2000" dirty="0"/>
              <a:t> a </a:t>
            </a:r>
            <a:r>
              <a:rPr lang="en-US" sz="2000" dirty="0" err="1"/>
              <a:t>príkladov</a:t>
            </a:r>
            <a:r>
              <a:rPr lang="en-US" sz="2000" dirty="0"/>
              <a:t>.</a:t>
            </a:r>
            <a:endParaRPr lang="pl-PL" sz="2000" dirty="0"/>
          </a:p>
          <a:p>
            <a:r>
              <a:rPr lang="en-US" sz="2000" dirty="0"/>
              <a:t> </a:t>
            </a:r>
            <a:r>
              <a:rPr lang="en-US" sz="2000" b="1" dirty="0" err="1"/>
              <a:t>Časový</a:t>
            </a:r>
            <a:r>
              <a:rPr lang="en-US" sz="2000" b="1" dirty="0"/>
              <a:t> </a:t>
            </a:r>
            <a:r>
              <a:rPr lang="en-US" sz="2000" b="1" dirty="0" err="1"/>
              <a:t>projekt</a:t>
            </a:r>
            <a:r>
              <a:rPr lang="en-US" sz="2000" b="1" dirty="0"/>
              <a:t>:</a:t>
            </a:r>
            <a:endParaRPr lang="pl-PL" sz="2000" dirty="0"/>
          </a:p>
          <a:p>
            <a:pPr lvl="0"/>
            <a:r>
              <a:rPr lang="en-US" sz="2000" dirty="0"/>
              <a:t>Hodina: </a:t>
            </a:r>
            <a:r>
              <a:rPr lang="en-US" sz="2000" dirty="0" err="1"/>
              <a:t>Motivácia</a:t>
            </a:r>
            <a:r>
              <a:rPr lang="en-US" sz="2000" dirty="0"/>
              <a:t> / </a:t>
            </a:r>
            <a:r>
              <a:rPr lang="en-US" sz="2000" dirty="0" err="1"/>
              <a:t>Hlavná</a:t>
            </a:r>
            <a:r>
              <a:rPr lang="en-US" sz="2000" dirty="0"/>
              <a:t> </a:t>
            </a:r>
            <a:r>
              <a:rPr lang="en-US" sz="2000" dirty="0" err="1"/>
              <a:t>časť</a:t>
            </a:r>
            <a:r>
              <a:rPr lang="en-US" sz="2000" dirty="0"/>
              <a:t> / </a:t>
            </a:r>
            <a:r>
              <a:rPr lang="en-US" sz="2000" dirty="0" err="1"/>
              <a:t>Aktivita</a:t>
            </a:r>
            <a:r>
              <a:rPr lang="en-US" sz="2000" dirty="0"/>
              <a:t> 1</a:t>
            </a:r>
            <a:endParaRPr lang="pl-PL" sz="2000" dirty="0"/>
          </a:p>
          <a:p>
            <a:pPr lvl="0"/>
            <a:r>
              <a:rPr lang="en-US" sz="2000" dirty="0"/>
              <a:t>Hodina: brainstorming + </a:t>
            </a:r>
            <a:r>
              <a:rPr lang="en-US" sz="2000" dirty="0" err="1"/>
              <a:t>zhrnutie</a:t>
            </a:r>
            <a:r>
              <a:rPr lang="en-US" sz="2000" dirty="0"/>
              <a:t> / 2. </a:t>
            </a:r>
            <a:r>
              <a:rPr lang="en-US" sz="2000" dirty="0" err="1"/>
              <a:t>aktivita</a:t>
            </a:r>
            <a:r>
              <a:rPr lang="en-US" sz="2000" dirty="0"/>
              <a:t>, </a:t>
            </a:r>
            <a:r>
              <a:rPr lang="en-US" sz="2000" dirty="0" err="1"/>
              <a:t>reflexia</a:t>
            </a:r>
            <a:r>
              <a:rPr lang="en-US" sz="2000" dirty="0"/>
              <a:t>, </a:t>
            </a:r>
            <a:r>
              <a:rPr lang="en-US" sz="2000" dirty="0" err="1"/>
              <a:t>diskusia</a:t>
            </a:r>
            <a:r>
              <a:rPr lang="en-US" sz="2000" dirty="0"/>
              <a:t> </a:t>
            </a:r>
            <a:br>
              <a:rPr lang="pl-PL" sz="2000" dirty="0"/>
            </a:br>
            <a:r>
              <a:rPr lang="en-US" sz="2000" b="1" dirty="0" err="1"/>
              <a:t>Pomôcky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inteligentná</a:t>
            </a:r>
            <a:r>
              <a:rPr lang="en-US" sz="2000" dirty="0"/>
              <a:t> </a:t>
            </a:r>
            <a:r>
              <a:rPr lang="en-US" sz="2000" dirty="0" err="1"/>
              <a:t>tabuľa</a:t>
            </a:r>
            <a:r>
              <a:rPr lang="en-US" sz="2000" dirty="0"/>
              <a:t>, </a:t>
            </a:r>
            <a:r>
              <a:rPr lang="en-US" sz="2000" dirty="0" err="1"/>
              <a:t>vizualizér</a:t>
            </a:r>
            <a:r>
              <a:rPr lang="en-US" sz="2000" dirty="0"/>
              <a:t>, </a:t>
            </a:r>
            <a:r>
              <a:rPr lang="en-US" sz="2000" dirty="0" err="1"/>
              <a:t>farebné</a:t>
            </a:r>
            <a:r>
              <a:rPr lang="en-US" sz="2000" dirty="0"/>
              <a:t> </a:t>
            </a:r>
            <a:r>
              <a:rPr lang="en-US" sz="2000" dirty="0" err="1"/>
              <a:t>obrázky</a:t>
            </a:r>
            <a:r>
              <a:rPr lang="en-US" sz="2000" dirty="0"/>
              <a:t>, , </a:t>
            </a:r>
            <a:r>
              <a:rPr lang="en-US" sz="2000" dirty="0" err="1"/>
              <a:t>predtlačené</a:t>
            </a:r>
            <a:r>
              <a:rPr lang="en-US" sz="2000" dirty="0"/>
              <a:t> </a:t>
            </a:r>
            <a:r>
              <a:rPr lang="en-US" sz="2000" dirty="0" err="1"/>
              <a:t>obrázky</a:t>
            </a:r>
            <a:r>
              <a:rPr lang="en-US" sz="2000" dirty="0"/>
              <a:t> </a:t>
            </a:r>
            <a:r>
              <a:rPr lang="en-US" sz="2000" dirty="0" err="1"/>
              <a:t>stromov</a:t>
            </a:r>
            <a:r>
              <a:rPr lang="en-US" sz="2000" dirty="0"/>
              <a:t>, </a:t>
            </a:r>
            <a:r>
              <a:rPr lang="en-US" sz="2000" dirty="0" err="1"/>
              <a:t>písacie</a:t>
            </a:r>
            <a:r>
              <a:rPr lang="en-US" sz="2000" dirty="0"/>
              <a:t> </a:t>
            </a:r>
            <a:r>
              <a:rPr lang="en-US" sz="2000" dirty="0" err="1"/>
              <a:t>potreby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1D446EF-48F9-7D92-912B-EB993F26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743347"/>
            <a:ext cx="10797988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2EE07D8-F7BF-36AE-6721-E890B653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DA317AD-A261-C58B-C42E-94E0A9AB34B4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cs-CZ" sz="3000" b="1" dirty="0">
                <a:latin typeface="+mn-lt"/>
                <a:ea typeface="Calibri" panose="020F0502020204030204" pitchFamily="34" charset="0"/>
              </a:rPr>
              <a:t>02. </a:t>
            </a:r>
            <a:r>
              <a:rPr lang="en-US" sz="3000" b="1" dirty="0">
                <a:latin typeface="+mn-lt"/>
              </a:rPr>
              <a:t>MOTIVÁCIA - POJMY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30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7327F6-179C-FB0B-6314-22265F94C2C3}"/>
              </a:ext>
            </a:extLst>
          </p:cNvPr>
          <p:cNvSpPr txBox="1"/>
          <p:nvPr/>
        </p:nvSpPr>
        <p:spPr>
          <a:xfrm>
            <a:off x="4330387" y="1327675"/>
            <a:ext cx="65440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PREDSUDKY, STEREOTYPY,</a:t>
            </a:r>
            <a:r>
              <a:rPr lang="pl-PL" sz="2200" b="1" dirty="0"/>
              <a:t> </a:t>
            </a:r>
            <a:r>
              <a:rPr lang="en-US" sz="2200" b="1" dirty="0"/>
              <a:t>OZNAČOVANIE, RECENZIE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A5B165-04A1-D6D4-D243-69340E989BB1}"/>
              </a:ext>
            </a:extLst>
          </p:cNvPr>
          <p:cNvSpPr txBox="1"/>
          <p:nvPr/>
        </p:nvSpPr>
        <p:spPr>
          <a:xfrm>
            <a:off x="1326434" y="1890692"/>
            <a:ext cx="63806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LEKCIA 1 - ÚVODNÁ MOTIVÁCIA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6773B5-5ED8-9AF6-81AB-5457A96E910D}"/>
              </a:ext>
            </a:extLst>
          </p:cNvPr>
          <p:cNvSpPr txBox="1"/>
          <p:nvPr/>
        </p:nvSpPr>
        <p:spPr>
          <a:xfrm>
            <a:off x="1326433" y="2409464"/>
            <a:ext cx="10045296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Tabuľa</a:t>
            </a:r>
            <a:r>
              <a:rPr lang="en-US" sz="2200" dirty="0"/>
              <a:t> - </a:t>
            </a:r>
            <a:r>
              <a:rPr lang="en-US" sz="2200" dirty="0" err="1"/>
              <a:t>téma</a:t>
            </a:r>
            <a:r>
              <a:rPr lang="en-US" sz="2200" dirty="0"/>
              <a:t> </a:t>
            </a:r>
            <a:r>
              <a:rPr lang="en-US" sz="2200" dirty="0" err="1"/>
              <a:t>hodiny</a:t>
            </a:r>
            <a:r>
              <a:rPr lang="en-US" sz="2200" dirty="0"/>
              <a:t>: </a:t>
            </a:r>
            <a:r>
              <a:rPr lang="en-US" sz="2200" dirty="0" err="1"/>
              <a:t>Predsudky</a:t>
            </a:r>
            <a:endParaRPr lang="pl-PL" sz="2200" dirty="0"/>
          </a:p>
          <a:p>
            <a:r>
              <a:rPr lang="pl-PL" sz="2200" dirty="0"/>
              <a:t>      - </a:t>
            </a: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načrtne</a:t>
            </a:r>
            <a:r>
              <a:rPr lang="pl-PL" sz="2200" dirty="0"/>
              <a:t> </a:t>
            </a:r>
            <a:r>
              <a:rPr lang="pl-PL" sz="2200" dirty="0" err="1"/>
              <a:t>tému</a:t>
            </a:r>
            <a:r>
              <a:rPr lang="pl-PL" sz="2200" dirty="0"/>
              <a:t> </a:t>
            </a:r>
            <a:r>
              <a:rPr lang="pl-PL" sz="2200" dirty="0" err="1"/>
              <a:t>hodiny</a:t>
            </a:r>
            <a:r>
              <a:rPr lang="pl-PL" sz="2200" dirty="0"/>
              <a:t>, </a:t>
            </a:r>
            <a:r>
              <a:rPr lang="pl-PL" sz="2200" dirty="0" err="1"/>
              <a:t>ktorá</a:t>
            </a:r>
            <a:r>
              <a:rPr lang="pl-PL" sz="2200" dirty="0"/>
              <a:t> je </a:t>
            </a:r>
            <a:r>
              <a:rPr lang="pl-PL" sz="2200" dirty="0" err="1"/>
              <a:t>napísaná</a:t>
            </a:r>
            <a:r>
              <a:rPr lang="pl-PL" sz="2200" dirty="0"/>
              <a:t> na tabuli, a </a:t>
            </a:r>
            <a:r>
              <a:rPr lang="pl-PL" sz="2200" dirty="0" err="1"/>
              <a:t>overte</a:t>
            </a:r>
            <a:r>
              <a:rPr lang="pl-PL" sz="2200" dirty="0"/>
              <a:t> si, </a:t>
            </a:r>
            <a:r>
              <a:rPr lang="pl-PL" sz="2200" dirty="0" err="1"/>
              <a:t>či</a:t>
            </a:r>
            <a:r>
              <a:rPr lang="pl-PL" sz="2200" dirty="0"/>
              <a:t> </a:t>
            </a: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vedia</a:t>
            </a:r>
            <a:r>
              <a:rPr lang="pl-PL" sz="2200" dirty="0"/>
              <a:t>, </a:t>
            </a:r>
            <a:br>
              <a:rPr lang="pl-PL" sz="2200" dirty="0"/>
            </a:br>
            <a:r>
              <a:rPr lang="pl-PL" sz="2200" dirty="0"/>
              <a:t>        </a:t>
            </a:r>
            <a:r>
              <a:rPr lang="pl-PL" sz="2200" dirty="0" err="1"/>
              <a:t>čo</a:t>
            </a:r>
            <a:r>
              <a:rPr lang="pl-PL" sz="2200" dirty="0"/>
              <a:t> </a:t>
            </a:r>
            <a:r>
              <a:rPr lang="pl-PL" sz="2200" dirty="0" err="1"/>
              <a:t>znamen</a:t>
            </a:r>
            <a:r>
              <a:rPr lang="pl-PL" sz="2200" dirty="0"/>
              <a:t>  </a:t>
            </a:r>
            <a:br>
              <a:rPr lang="pl-PL" sz="2200" dirty="0"/>
            </a:br>
            <a:r>
              <a:rPr lang="pl-PL" sz="2200" dirty="0"/>
              <a:t>         </a:t>
            </a:r>
            <a:r>
              <a:rPr lang="pl-PL" sz="2200" dirty="0" err="1"/>
              <a:t>byť</a:t>
            </a:r>
            <a:r>
              <a:rPr lang="pl-PL" sz="2200" dirty="0"/>
              <a:t> </a:t>
            </a:r>
            <a:r>
              <a:rPr lang="pl-PL" sz="2200" dirty="0" err="1"/>
              <a:t>voči</a:t>
            </a:r>
            <a:r>
              <a:rPr lang="pl-PL" sz="2200" dirty="0"/>
              <a:t> </a:t>
            </a:r>
            <a:r>
              <a:rPr lang="pl-PL" sz="2200" dirty="0" err="1"/>
              <a:t>niekomu</a:t>
            </a:r>
            <a:r>
              <a:rPr lang="pl-PL" sz="2200" dirty="0"/>
              <a:t> </a:t>
            </a:r>
            <a:r>
              <a:rPr lang="pl-PL" sz="2200" dirty="0" err="1"/>
              <a:t>alebo</a:t>
            </a:r>
            <a:r>
              <a:rPr lang="pl-PL" sz="2200" dirty="0"/>
              <a:t> </a:t>
            </a:r>
            <a:r>
              <a:rPr lang="pl-PL" sz="2200" dirty="0" err="1"/>
              <a:t>niečomu</a:t>
            </a:r>
            <a:r>
              <a:rPr lang="pl-PL" sz="2200" dirty="0"/>
              <a:t> </a:t>
            </a:r>
            <a:r>
              <a:rPr lang="pl-PL" sz="2200" dirty="0" err="1"/>
              <a:t>zaujatý</a:t>
            </a:r>
            <a:r>
              <a:rPr lang="pl-PL" sz="2200" dirty="0"/>
              <a:t>.</a:t>
            </a:r>
          </a:p>
          <a:p>
            <a:r>
              <a:rPr lang="pl-PL" sz="2200" dirty="0"/>
              <a:t>      - </a:t>
            </a: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krátko</a:t>
            </a:r>
            <a:r>
              <a:rPr lang="pl-PL" sz="2200" dirty="0"/>
              <a:t> </a:t>
            </a:r>
            <a:r>
              <a:rPr lang="pl-PL" sz="2200" dirty="0" err="1"/>
              <a:t>zamyslia</a:t>
            </a:r>
            <a:r>
              <a:rPr lang="pl-PL" sz="2200" dirty="0"/>
              <a:t> nad </a:t>
            </a:r>
            <a:r>
              <a:rPr lang="pl-PL" sz="2200" dirty="0" err="1"/>
              <a:t>tým</a:t>
            </a:r>
            <a:r>
              <a:rPr lang="pl-PL" sz="2200" dirty="0"/>
              <a:t>, </a:t>
            </a:r>
            <a:r>
              <a:rPr lang="pl-PL" sz="2200" dirty="0" err="1"/>
              <a:t>čo</a:t>
            </a:r>
            <a:r>
              <a:rPr lang="pl-PL" sz="2200" dirty="0"/>
              <a:t> </a:t>
            </a:r>
            <a:r>
              <a:rPr lang="pl-PL" sz="2200" dirty="0" err="1"/>
              <a:t>sú</a:t>
            </a:r>
            <a:r>
              <a:rPr lang="pl-PL" sz="2200" dirty="0"/>
              <a:t> to </a:t>
            </a:r>
            <a:r>
              <a:rPr lang="pl-PL" sz="2200" dirty="0" err="1"/>
              <a:t>predsudky</a:t>
            </a:r>
            <a:r>
              <a:rPr lang="pl-PL" sz="2200" dirty="0"/>
              <a:t>.</a:t>
            </a:r>
          </a:p>
          <a:p>
            <a:r>
              <a:rPr lang="pl-PL" sz="2200" dirty="0"/>
              <a:t>      - </a:t>
            </a: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žiakom</a:t>
            </a:r>
            <a:r>
              <a:rPr lang="pl-PL" sz="2200" dirty="0"/>
              <a:t> </a:t>
            </a:r>
            <a:r>
              <a:rPr lang="pl-PL" sz="2200" dirty="0" err="1"/>
              <a:t>vysvetlí</a:t>
            </a:r>
            <a:r>
              <a:rPr lang="pl-PL" sz="2200" dirty="0"/>
              <a:t>, </a:t>
            </a:r>
            <a:r>
              <a:rPr lang="pl-PL" sz="2200" dirty="0" err="1"/>
              <a:t>že</a:t>
            </a:r>
            <a:r>
              <a:rPr lang="pl-PL" sz="2200" dirty="0"/>
              <a:t> </a:t>
            </a:r>
            <a:r>
              <a:rPr lang="pl-PL" sz="2200" dirty="0" err="1"/>
              <a:t>ide</a:t>
            </a:r>
            <a:r>
              <a:rPr lang="pl-PL" sz="2200" dirty="0"/>
              <a:t> o </a:t>
            </a:r>
            <a:r>
              <a:rPr lang="pl-PL" sz="2200" dirty="0" err="1"/>
              <a:t>hodnotenie</a:t>
            </a:r>
            <a:r>
              <a:rPr lang="pl-PL" sz="2200" dirty="0"/>
              <a:t> </a:t>
            </a:r>
            <a:r>
              <a:rPr lang="pl-PL" sz="2200" dirty="0" err="1"/>
              <a:t>niekoho</a:t>
            </a:r>
            <a:r>
              <a:rPr lang="pl-PL" sz="2200" dirty="0"/>
              <a:t> na </a:t>
            </a:r>
            <a:r>
              <a:rPr lang="pl-PL" sz="2200" dirty="0" err="1"/>
              <a:t>základe</a:t>
            </a:r>
            <a:r>
              <a:rPr lang="pl-PL" sz="2200" dirty="0"/>
              <a:t> </a:t>
            </a:r>
            <a:r>
              <a:rPr lang="pl-PL" sz="2200" dirty="0" err="1"/>
              <a:t>jeho</a:t>
            </a:r>
            <a:r>
              <a:rPr lang="pl-PL" sz="2200" dirty="0"/>
              <a:t> </a:t>
            </a:r>
            <a:r>
              <a:rPr lang="pl-PL" sz="2200" dirty="0" err="1"/>
              <a:t>vlastných</a:t>
            </a:r>
            <a:br>
              <a:rPr lang="pl-PL" sz="2200" dirty="0"/>
            </a:br>
            <a:r>
              <a:rPr lang="pl-PL" sz="2200" dirty="0"/>
              <a:t>        </a:t>
            </a:r>
            <a:r>
              <a:rPr lang="pl-PL" sz="2200" dirty="0" err="1"/>
              <a:t>predstáv</a:t>
            </a:r>
            <a:r>
              <a:rPr lang="pl-PL" sz="2200" dirty="0"/>
              <a:t> – bez </a:t>
            </a:r>
            <a:r>
              <a:rPr lang="pl-PL" sz="2200" dirty="0" err="1"/>
              <a:t>toho</a:t>
            </a:r>
            <a:r>
              <a:rPr lang="pl-PL" sz="2200" dirty="0"/>
              <a:t>, aby </a:t>
            </a:r>
            <a:r>
              <a:rPr lang="pl-PL" sz="2200" dirty="0" err="1"/>
              <a:t>hodnotil</a:t>
            </a:r>
            <a:r>
              <a:rPr lang="pl-PL" sz="2200" dirty="0"/>
              <a:t>, </a:t>
            </a:r>
            <a:r>
              <a:rPr lang="pl-PL" sz="2200" dirty="0" err="1"/>
              <a:t>čo</a:t>
            </a:r>
            <a:r>
              <a:rPr lang="pl-PL" sz="2200" dirty="0"/>
              <a:t> o </a:t>
            </a:r>
            <a:r>
              <a:rPr lang="pl-PL" sz="2200" dirty="0" err="1"/>
              <a:t>ňom</a:t>
            </a:r>
            <a:r>
              <a:rPr lang="pl-PL" sz="2200" dirty="0"/>
              <a:t> </a:t>
            </a:r>
            <a:r>
              <a:rPr lang="pl-PL" sz="2200" dirty="0" err="1"/>
              <a:t>skutočne</a:t>
            </a:r>
            <a:r>
              <a:rPr lang="pl-PL" sz="2200" dirty="0"/>
              <a:t> </a:t>
            </a:r>
            <a:r>
              <a:rPr lang="pl-PL" sz="2200" dirty="0" err="1"/>
              <a:t>vieme</a:t>
            </a:r>
            <a:r>
              <a:rPr lang="pl-PL" sz="2200" dirty="0"/>
              <a:t>. </a:t>
            </a:r>
            <a:r>
              <a:rPr lang="pl-PL" sz="2200" dirty="0" err="1"/>
              <a:t>Že</a:t>
            </a:r>
            <a:r>
              <a:rPr lang="pl-PL" sz="2200" dirty="0"/>
              <a:t> to </a:t>
            </a:r>
            <a:r>
              <a:rPr lang="pl-PL" sz="2200" dirty="0" err="1"/>
              <a:t>znamená</a:t>
            </a:r>
            <a:r>
              <a:rPr lang="pl-PL" sz="2200" dirty="0"/>
              <a:t>, </a:t>
            </a:r>
            <a:r>
              <a:rPr lang="pl-PL" sz="2200" dirty="0" err="1"/>
              <a:t>že</a:t>
            </a:r>
            <a:r>
              <a:rPr lang="pl-PL" sz="2200" dirty="0"/>
              <a:t> </a:t>
            </a:r>
            <a:br>
              <a:rPr lang="pl-PL" sz="2200" dirty="0"/>
            </a:br>
            <a:r>
              <a:rPr lang="pl-PL" sz="2200" dirty="0"/>
              <a:t>        </a:t>
            </a:r>
            <a:r>
              <a:rPr lang="pl-PL" sz="2200" dirty="0" err="1"/>
              <a:t>človeka</a:t>
            </a:r>
            <a:r>
              <a:rPr lang="pl-PL" sz="2200" dirty="0"/>
              <a:t> </a:t>
            </a:r>
            <a:r>
              <a:rPr lang="pl-PL" sz="2200" dirty="0" err="1"/>
              <a:t>vopred</a:t>
            </a:r>
            <a:r>
              <a:rPr lang="pl-PL" sz="2200" dirty="0"/>
              <a:t> </a:t>
            </a:r>
            <a:r>
              <a:rPr lang="pl-PL" sz="2200" dirty="0" err="1"/>
              <a:t>posudzujeme</a:t>
            </a:r>
            <a:r>
              <a:rPr lang="pl-PL" sz="2200" dirty="0"/>
              <a:t> bez </a:t>
            </a:r>
            <a:r>
              <a:rPr lang="pl-PL" sz="2200" dirty="0" err="1"/>
              <a:t>toho</a:t>
            </a:r>
            <a:r>
              <a:rPr lang="pl-PL" sz="2200" dirty="0"/>
              <a:t>, aby </a:t>
            </a:r>
            <a:r>
              <a:rPr lang="pl-PL" sz="2200" dirty="0" err="1"/>
              <a:t>sme</a:t>
            </a:r>
            <a:r>
              <a:rPr lang="pl-PL" sz="2200" dirty="0"/>
              <a:t> ho poznali.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60345" indent="-342900">
              <a:spcBef>
                <a:spcPts val="4500"/>
              </a:spcBef>
              <a:buFont typeface="Courier New" panose="02070309020205020404" pitchFamily="49" charset="0"/>
              <a:buChar char="o"/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0ECB8A-C253-D8C4-2D54-8FDDD50E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2" y="818437"/>
            <a:ext cx="10412115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CF72354-33C9-C1AD-7270-EAFBF42F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3452C42-020E-2674-1C94-C89BF1FC1013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cs-CZ" sz="12800" b="1" dirty="0">
                <a:latin typeface="+mn-lt"/>
                <a:ea typeface="Calibri" panose="020F0502020204030204" pitchFamily="34" charset="0"/>
              </a:rPr>
              <a:t>03. </a:t>
            </a:r>
            <a:r>
              <a:rPr lang="pl-PL" sz="12800" b="1" dirty="0">
                <a:latin typeface="+mn-lt"/>
              </a:rPr>
              <a:t>HLAVNÁ ČASŤ - PREDSUDKY</a:t>
            </a: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A840884-8E67-A5C1-83FF-CB1098AE1C22}"/>
              </a:ext>
            </a:extLst>
          </p:cNvPr>
          <p:cNvSpPr txBox="1"/>
          <p:nvPr/>
        </p:nvSpPr>
        <p:spPr>
          <a:xfrm>
            <a:off x="4258516" y="1336173"/>
            <a:ext cx="70435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VOČI OSOBÁM SLUCHOVÝM POSTIHNUTÍM – SKÚSENOSTI 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8C7F63-DA31-EAA8-A764-D2B65B9D4776}"/>
              </a:ext>
            </a:extLst>
          </p:cNvPr>
          <p:cNvSpPr txBox="1"/>
          <p:nvPr/>
        </p:nvSpPr>
        <p:spPr>
          <a:xfrm>
            <a:off x="1435758" y="2023729"/>
            <a:ext cx="5103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LEKCIA 1 - OBJASNENIE POJMOV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15DB3B-0AE0-6ED2-3A77-CE6588E4949E}"/>
              </a:ext>
            </a:extLst>
          </p:cNvPr>
          <p:cNvSpPr txBox="1"/>
          <p:nvPr/>
        </p:nvSpPr>
        <p:spPr>
          <a:xfrm>
            <a:off x="1331585" y="2429102"/>
            <a:ext cx="997047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Učiteľ</a:t>
            </a:r>
            <a:r>
              <a:rPr lang="pl-PL" dirty="0"/>
              <a:t> </a:t>
            </a:r>
            <a:r>
              <a:rPr lang="pl-PL" dirty="0" err="1"/>
              <a:t>rozdá</a:t>
            </a:r>
            <a:r>
              <a:rPr lang="pl-PL" dirty="0"/>
              <a:t> </a:t>
            </a:r>
            <a:r>
              <a:rPr lang="pl-PL" dirty="0" err="1"/>
              <a:t>žiakom</a:t>
            </a:r>
            <a:r>
              <a:rPr lang="pl-PL" dirty="0"/>
              <a:t> </a:t>
            </a:r>
            <a:r>
              <a:rPr lang="pl-PL" dirty="0" err="1"/>
              <a:t>obrázky</a:t>
            </a:r>
            <a:r>
              <a:rPr lang="pl-PL" dirty="0"/>
              <a:t> a </a:t>
            </a:r>
            <a:r>
              <a:rPr lang="pl-PL" dirty="0" err="1"/>
              <a:t>spýta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, </a:t>
            </a:r>
            <a:r>
              <a:rPr lang="pl-PL" dirty="0" err="1"/>
              <a:t>akých</a:t>
            </a:r>
            <a:r>
              <a:rPr lang="pl-PL" dirty="0"/>
              <a:t> </a:t>
            </a:r>
            <a:r>
              <a:rPr lang="pl-PL" dirty="0" err="1"/>
              <a:t>úmyselných</a:t>
            </a:r>
            <a:r>
              <a:rPr lang="pl-PL" dirty="0"/>
              <a:t>/</a:t>
            </a:r>
            <a:r>
              <a:rPr lang="pl-PL" dirty="0" err="1"/>
              <a:t>neúmyselných</a:t>
            </a:r>
            <a:r>
              <a:rPr lang="pl-PL" dirty="0"/>
              <a:t> </a:t>
            </a:r>
            <a:r>
              <a:rPr lang="pl-PL" dirty="0" err="1"/>
              <a:t>predsudkov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ľudia</a:t>
            </a:r>
            <a:r>
              <a:rPr lang="pl-PL" dirty="0"/>
              <a:t> </a:t>
            </a:r>
            <a:r>
              <a:rPr lang="pl-PL" dirty="0" err="1"/>
              <a:t>dopúšťajú</a:t>
            </a:r>
            <a:r>
              <a:rPr lang="pl-PL" dirty="0"/>
              <a:t> v </a:t>
            </a:r>
            <a:r>
              <a:rPr lang="pl-PL" dirty="0" err="1"/>
              <a:t>každodennom</a:t>
            </a:r>
            <a:r>
              <a:rPr lang="pl-PL" dirty="0"/>
              <a:t> </a:t>
            </a:r>
            <a:r>
              <a:rPr lang="pl-PL" dirty="0" err="1"/>
              <a:t>živote</a:t>
            </a:r>
            <a:r>
              <a:rPr lang="pl-PL" dirty="0"/>
              <a:t> </a:t>
            </a:r>
            <a:r>
              <a:rPr lang="pl-PL" dirty="0" err="1"/>
              <a:t>voči</a:t>
            </a:r>
            <a:r>
              <a:rPr lang="pl-PL" dirty="0"/>
              <a:t> </a:t>
            </a:r>
            <a:r>
              <a:rPr lang="pl-PL" dirty="0" err="1"/>
              <a:t>ľuďom</a:t>
            </a:r>
            <a:r>
              <a:rPr lang="pl-PL" dirty="0"/>
              <a:t> na </a:t>
            </a:r>
            <a:r>
              <a:rPr lang="pl-PL" dirty="0" err="1"/>
              <a:t>obrázkoch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 </a:t>
            </a:r>
            <a:r>
              <a:rPr lang="pl-PL" dirty="0" err="1"/>
              <a:t>obrázkoch</a:t>
            </a:r>
            <a:r>
              <a:rPr lang="pl-PL" dirty="0"/>
              <a:t> </a:t>
            </a:r>
            <a:r>
              <a:rPr lang="pl-PL" dirty="0" err="1"/>
              <a:t>nájdeme</a:t>
            </a:r>
            <a:r>
              <a:rPr lang="pl-PL" dirty="0"/>
              <a:t> </a:t>
            </a:r>
            <a:r>
              <a:rPr lang="pl-PL" dirty="0" err="1"/>
              <a:t>tieto</a:t>
            </a:r>
            <a:r>
              <a:rPr lang="pl-PL" dirty="0"/>
              <a:t> </a:t>
            </a:r>
            <a:r>
              <a:rPr lang="pl-PL" dirty="0" err="1"/>
              <a:t>situácie</a:t>
            </a:r>
            <a:r>
              <a:rPr lang="pl-PL" dirty="0"/>
              <a:t>/</a:t>
            </a:r>
            <a:r>
              <a:rPr lang="pl-PL" dirty="0" err="1"/>
              <a:t>možné</a:t>
            </a:r>
            <a:r>
              <a:rPr lang="pl-PL" dirty="0"/>
              <a:t> </a:t>
            </a:r>
            <a:r>
              <a:rPr lang="pl-PL" dirty="0" err="1"/>
              <a:t>predsudky</a:t>
            </a:r>
            <a:r>
              <a:rPr lang="pl-PL" dirty="0"/>
              <a:t>: </a:t>
            </a:r>
            <a:r>
              <a:rPr lang="pl-PL" dirty="0" err="1"/>
              <a:t>žena</a:t>
            </a:r>
            <a:r>
              <a:rPr lang="pl-PL" dirty="0"/>
              <a:t> </a:t>
            </a:r>
            <a:r>
              <a:rPr lang="pl-PL" dirty="0" err="1"/>
              <a:t>starajúca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o </a:t>
            </a:r>
            <a:r>
              <a:rPr lang="pl-PL" dirty="0" err="1"/>
              <a:t>dieťa</a:t>
            </a:r>
            <a:r>
              <a:rPr lang="pl-PL" dirty="0"/>
              <a:t>. </a:t>
            </a:r>
            <a:r>
              <a:rPr lang="pl-PL" dirty="0" err="1"/>
              <a:t>Muž</a:t>
            </a:r>
            <a:r>
              <a:rPr lang="pl-PL" dirty="0"/>
              <a:t> </a:t>
            </a:r>
            <a:r>
              <a:rPr lang="pl-PL" dirty="0" err="1"/>
              <a:t>manažér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 err="1"/>
              <a:t>Starší</a:t>
            </a:r>
            <a:r>
              <a:rPr lang="pl-PL" dirty="0"/>
              <a:t> </a:t>
            </a:r>
            <a:r>
              <a:rPr lang="pl-PL" dirty="0" err="1"/>
              <a:t>muž</a:t>
            </a:r>
            <a:r>
              <a:rPr lang="pl-PL" dirty="0"/>
              <a:t> s </a:t>
            </a:r>
            <a:r>
              <a:rPr lang="pl-PL" dirty="0" err="1"/>
              <a:t>mobilným</a:t>
            </a:r>
            <a:r>
              <a:rPr lang="pl-PL" dirty="0"/>
              <a:t> </a:t>
            </a:r>
            <a:r>
              <a:rPr lang="pl-PL" dirty="0" err="1"/>
              <a:t>telefónom</a:t>
            </a:r>
            <a:r>
              <a:rPr lang="pl-PL" dirty="0"/>
              <a:t> / </a:t>
            </a:r>
            <a:r>
              <a:rPr lang="pl-PL" dirty="0" err="1"/>
              <a:t>pri</a:t>
            </a:r>
            <a:r>
              <a:rPr lang="pl-PL" dirty="0"/>
              <a:t> </a:t>
            </a:r>
            <a:r>
              <a:rPr lang="pl-PL" dirty="0" err="1"/>
              <a:t>počítači</a:t>
            </a:r>
            <a:r>
              <a:rPr lang="pl-PL" dirty="0"/>
              <a:t>. </a:t>
            </a:r>
            <a:r>
              <a:rPr lang="pl-PL" dirty="0" err="1"/>
              <a:t>Bohatí</a:t>
            </a:r>
            <a:r>
              <a:rPr lang="pl-PL" dirty="0"/>
              <a:t> </a:t>
            </a:r>
            <a:r>
              <a:rPr lang="pl-PL" dirty="0" err="1"/>
              <a:t>ľudia</a:t>
            </a:r>
            <a:r>
              <a:rPr lang="pl-PL" dirty="0"/>
              <a:t>, </a:t>
            </a:r>
            <a:r>
              <a:rPr lang="pl-PL" dirty="0" err="1"/>
              <a:t>ktorí</a:t>
            </a:r>
            <a:r>
              <a:rPr lang="pl-PL" dirty="0"/>
              <a:t> </a:t>
            </a:r>
            <a:r>
              <a:rPr lang="pl-PL" dirty="0" err="1"/>
              <a:t>prichádzajú</a:t>
            </a:r>
            <a:r>
              <a:rPr lang="pl-PL" dirty="0"/>
              <a:t> k </a:t>
            </a:r>
            <a:r>
              <a:rPr lang="pl-PL" dirty="0" err="1"/>
              <a:t>peniazom</a:t>
            </a:r>
            <a:r>
              <a:rPr lang="pl-PL" dirty="0"/>
              <a:t> </a:t>
            </a:r>
            <a:r>
              <a:rPr lang="pl-PL" dirty="0" err="1"/>
              <a:t>nelegálne</a:t>
            </a:r>
            <a:r>
              <a:rPr lang="pl-PL" dirty="0"/>
              <a:t>. </a:t>
            </a:r>
            <a:r>
              <a:rPr lang="pl-PL" dirty="0" err="1"/>
              <a:t>Ľudia</a:t>
            </a:r>
            <a:r>
              <a:rPr lang="pl-PL" dirty="0"/>
              <a:t> s </a:t>
            </a:r>
            <a:r>
              <a:rPr lang="pl-PL" dirty="0" err="1"/>
              <a:t>nadváhou</a:t>
            </a:r>
            <a:r>
              <a:rPr lang="pl-PL" dirty="0"/>
              <a:t> </a:t>
            </a:r>
            <a:r>
              <a:rPr lang="pl-PL" dirty="0" err="1"/>
              <a:t>sú</a:t>
            </a:r>
            <a:r>
              <a:rPr lang="pl-PL" dirty="0"/>
              <a:t> </a:t>
            </a:r>
            <a:r>
              <a:rPr lang="pl-PL" dirty="0" err="1"/>
              <a:t>leniví</a:t>
            </a:r>
            <a:r>
              <a:rPr lang="pl-PL" dirty="0"/>
              <a:t> a </a:t>
            </a:r>
            <a:r>
              <a:rPr lang="pl-PL" dirty="0" err="1"/>
              <a:t>nemajú</a:t>
            </a:r>
            <a:r>
              <a:rPr lang="pl-PL" dirty="0"/>
              <a:t> </a:t>
            </a:r>
            <a:r>
              <a:rPr lang="pl-PL" dirty="0" err="1"/>
              <a:t>sebakontrolu</a:t>
            </a:r>
            <a:r>
              <a:rPr lang="pl-PL" dirty="0"/>
              <a:t> v </a:t>
            </a:r>
            <a:r>
              <a:rPr lang="pl-PL" dirty="0" err="1"/>
              <a:t>jedení</a:t>
            </a:r>
            <a:r>
              <a:rPr lang="pl-PL" dirty="0"/>
              <a:t>. </a:t>
            </a:r>
            <a:r>
              <a:rPr lang="pl-PL" dirty="0" err="1"/>
              <a:t>Vidiecki</a:t>
            </a:r>
            <a:r>
              <a:rPr lang="pl-PL" dirty="0"/>
              <a:t> </a:t>
            </a:r>
            <a:r>
              <a:rPr lang="pl-PL" dirty="0" err="1"/>
              <a:t>ľudia</a:t>
            </a:r>
            <a:r>
              <a:rPr lang="pl-PL" dirty="0"/>
              <a:t> </a:t>
            </a:r>
            <a:r>
              <a:rPr lang="pl-PL" dirty="0" err="1"/>
              <a:t>sú</a:t>
            </a:r>
            <a:r>
              <a:rPr lang="pl-PL" dirty="0"/>
              <a:t> </a:t>
            </a:r>
            <a:r>
              <a:rPr lang="pl-PL" dirty="0" err="1"/>
              <a:t>zaostalejší</a:t>
            </a:r>
            <a:r>
              <a:rPr lang="pl-PL" dirty="0"/>
              <a:t> </a:t>
            </a:r>
            <a:r>
              <a:rPr lang="pl-PL" dirty="0" err="1"/>
              <a:t>ako</a:t>
            </a:r>
            <a:r>
              <a:rPr lang="pl-PL" dirty="0"/>
              <a:t> .</a:t>
            </a:r>
            <a:br>
              <a:rPr lang="pl-PL" dirty="0"/>
            </a:br>
            <a:r>
              <a:rPr lang="pl-PL" dirty="0"/>
              <a:t> </a:t>
            </a:r>
            <a:r>
              <a:rPr lang="pl-PL" dirty="0" err="1"/>
              <a:t>Tí</a:t>
            </a:r>
            <a:r>
              <a:rPr lang="pl-PL" dirty="0"/>
              <a:t>, </a:t>
            </a:r>
            <a:r>
              <a:rPr lang="pl-PL" dirty="0" err="1"/>
              <a:t>ktorí</a:t>
            </a:r>
            <a:r>
              <a:rPr lang="pl-PL" dirty="0"/>
              <a:t> </a:t>
            </a:r>
            <a:r>
              <a:rPr lang="pl-PL" dirty="0" err="1"/>
              <a:t>hrajú</a:t>
            </a:r>
            <a:r>
              <a:rPr lang="pl-PL" dirty="0"/>
              <a:t> </a:t>
            </a:r>
            <a:r>
              <a:rPr lang="pl-PL" dirty="0" err="1"/>
              <a:t>videohry</a:t>
            </a:r>
            <a:r>
              <a:rPr lang="pl-PL" dirty="0"/>
              <a:t>, </a:t>
            </a:r>
            <a:r>
              <a:rPr lang="pl-PL" dirty="0" err="1"/>
              <a:t>budú</a:t>
            </a:r>
            <a:r>
              <a:rPr lang="pl-PL" dirty="0"/>
              <a:t> na nich </a:t>
            </a:r>
            <a:r>
              <a:rPr lang="pl-PL" dirty="0" err="1"/>
              <a:t>závislí</a:t>
            </a:r>
            <a:r>
              <a:rPr lang="pl-PL" dirty="0"/>
              <a:t> a </a:t>
            </a:r>
            <a:r>
              <a:rPr lang="pl-PL" dirty="0" err="1"/>
              <a:t>nebudú</a:t>
            </a:r>
            <a:r>
              <a:rPr lang="pl-PL" dirty="0"/>
              <a:t> </a:t>
            </a:r>
            <a:r>
              <a:rPr lang="pl-PL" dirty="0" err="1"/>
              <a:t>mať</a:t>
            </a:r>
            <a:r>
              <a:rPr lang="pl-PL" dirty="0"/>
              <a:t> v </a:t>
            </a:r>
            <a:r>
              <a:rPr lang="pl-PL" dirty="0" err="1"/>
              <a:t>živote</a:t>
            </a:r>
            <a:r>
              <a:rPr lang="pl-PL" dirty="0"/>
              <a:t> </a:t>
            </a:r>
            <a:r>
              <a:rPr lang="pl-PL" dirty="0" err="1"/>
              <a:t>žiadne</a:t>
            </a:r>
            <a:r>
              <a:rPr lang="pl-PL" dirty="0"/>
              <a:t> ciele. </a:t>
            </a:r>
            <a:r>
              <a:rPr lang="pl-PL" dirty="0" err="1"/>
              <a:t>Slobodní</a:t>
            </a:r>
            <a:r>
              <a:rPr lang="pl-PL" dirty="0"/>
              <a:t> </a:t>
            </a:r>
            <a:r>
              <a:rPr lang="pl-PL" dirty="0" err="1"/>
              <a:t>ľudia</a:t>
            </a:r>
            <a:r>
              <a:rPr lang="pl-PL" dirty="0"/>
              <a:t> </a:t>
            </a:r>
            <a:r>
              <a:rPr lang="pl-PL" dirty="0" err="1"/>
              <a:t>sú</a:t>
            </a:r>
            <a:r>
              <a:rPr lang="pl-PL" dirty="0"/>
              <a:t> </a:t>
            </a:r>
            <a:r>
              <a:rPr lang="pl-PL" dirty="0" err="1"/>
              <a:t>nešťastní</a:t>
            </a:r>
            <a:r>
              <a:rPr lang="pl-PL" dirty="0"/>
              <a:t> a </a:t>
            </a:r>
            <a:r>
              <a:rPr lang="pl-PL" dirty="0" err="1"/>
              <a:t>osamelí</a:t>
            </a:r>
            <a:r>
              <a:rPr lang="pl-PL" dirty="0"/>
              <a:t>. </a:t>
            </a:r>
            <a:r>
              <a:rPr lang="pl-PL" dirty="0" err="1"/>
              <a:t>Tí</a:t>
            </a:r>
            <a:r>
              <a:rPr lang="pl-PL" dirty="0"/>
              <a:t>, </a:t>
            </a:r>
            <a:r>
              <a:rPr lang="pl-PL" dirty="0" err="1"/>
              <a:t>ktorí</a:t>
            </a:r>
            <a:r>
              <a:rPr lang="pl-PL" dirty="0"/>
              <a:t> </a:t>
            </a:r>
            <a:r>
              <a:rPr lang="pl-PL" dirty="0" err="1"/>
              <a:t>nestarajú</a:t>
            </a:r>
            <a:r>
              <a:rPr lang="pl-PL" dirty="0"/>
              <a:t> o </a:t>
            </a:r>
            <a:r>
              <a:rPr lang="pl-PL" dirty="0" err="1"/>
              <a:t>životné</a:t>
            </a:r>
            <a:r>
              <a:rPr lang="pl-PL" dirty="0"/>
              <a:t> </a:t>
            </a:r>
            <a:r>
              <a:rPr lang="pl-PL" dirty="0" err="1"/>
              <a:t>prostredie</a:t>
            </a:r>
            <a:r>
              <a:rPr lang="pl-PL" dirty="0"/>
              <a:t>, </a:t>
            </a:r>
            <a:r>
              <a:rPr lang="pl-PL" dirty="0" err="1"/>
              <a:t>sú</a:t>
            </a:r>
            <a:r>
              <a:rPr lang="pl-PL" dirty="0"/>
              <a:t> </a:t>
            </a:r>
            <a:r>
              <a:rPr lang="pl-PL" dirty="0" err="1"/>
              <a:t>nezodpovední</a:t>
            </a:r>
            <a:r>
              <a:rPr lang="pl-PL" dirty="0"/>
              <a:t> a </a:t>
            </a:r>
            <a:r>
              <a:rPr lang="pl-PL" dirty="0" err="1"/>
              <a:t>nezáleží</a:t>
            </a:r>
            <a:r>
              <a:rPr lang="pl-PL" dirty="0"/>
              <a:t> mu na </a:t>
            </a:r>
            <a:r>
              <a:rPr lang="pl-PL" dirty="0" err="1"/>
              <a:t>budúcnosti</a:t>
            </a:r>
            <a:r>
              <a:rPr lang="pl-PL" dirty="0"/>
              <a:t> </a:t>
            </a:r>
            <a:r>
              <a:rPr lang="pl-PL" dirty="0" err="1"/>
              <a:t>planéty</a:t>
            </a:r>
            <a:r>
              <a:rPr lang="pl-PL" dirty="0"/>
              <a:t> - </a:t>
            </a:r>
            <a:r>
              <a:rPr lang="pl-PL" dirty="0" err="1"/>
              <a:t>pozri</a:t>
            </a:r>
            <a:r>
              <a:rPr lang="pl-PL" dirty="0"/>
              <a:t> </a:t>
            </a:r>
            <a:r>
              <a:rPr lang="pl-PL" dirty="0" err="1"/>
              <a:t>obrázky</a:t>
            </a:r>
            <a:r>
              <a:rPr lang="pl-PL" dirty="0"/>
              <a:t> na </a:t>
            </a:r>
            <a:r>
              <a:rPr lang="pl-PL" dirty="0" err="1"/>
              <a:t>ďalšej</a:t>
            </a:r>
            <a:r>
              <a:rPr lang="pl-PL" dirty="0"/>
              <a:t> </a:t>
            </a:r>
            <a:r>
              <a:rPr lang="pl-PL" dirty="0" err="1"/>
              <a:t>snímke</a:t>
            </a:r>
            <a:r>
              <a:rPr lang="pl-PL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Ak</a:t>
            </a:r>
            <a:r>
              <a:rPr lang="pl-PL" dirty="0"/>
              <a:t> si </a:t>
            </a:r>
            <a:r>
              <a:rPr lang="pl-PL" dirty="0" err="1"/>
              <a:t>žiaci</a:t>
            </a:r>
            <a:r>
              <a:rPr lang="pl-PL" dirty="0"/>
              <a:t> nie </a:t>
            </a:r>
            <a:r>
              <a:rPr lang="pl-PL" dirty="0" err="1"/>
              <a:t>sú</a:t>
            </a:r>
            <a:r>
              <a:rPr lang="pl-PL" dirty="0"/>
              <a:t> </a:t>
            </a:r>
            <a:r>
              <a:rPr lang="pl-PL" dirty="0" err="1"/>
              <a:t>istí</a:t>
            </a:r>
            <a:r>
              <a:rPr lang="pl-PL" dirty="0"/>
              <a:t>, </a:t>
            </a:r>
            <a:r>
              <a:rPr lang="pl-PL" dirty="0" err="1"/>
              <a:t>učiteľ</a:t>
            </a:r>
            <a:r>
              <a:rPr lang="pl-PL" dirty="0"/>
              <a:t> im </a:t>
            </a:r>
            <a:r>
              <a:rPr lang="pl-PL" dirty="0" err="1"/>
              <a:t>povie</a:t>
            </a:r>
            <a:r>
              <a:rPr lang="pl-PL" dirty="0"/>
              <a:t>, aby </a:t>
            </a:r>
            <a:r>
              <a:rPr lang="pl-PL" dirty="0" err="1"/>
              <a:t>pri</a:t>
            </a:r>
            <a:r>
              <a:rPr lang="pl-PL" dirty="0"/>
              <a:t> na </a:t>
            </a:r>
            <a:r>
              <a:rPr lang="pl-PL" dirty="0" err="1"/>
              <a:t>obrázok</a:t>
            </a:r>
            <a:r>
              <a:rPr lang="pl-PL" dirty="0"/>
              <a:t> </a:t>
            </a:r>
            <a:r>
              <a:rPr lang="pl-PL" dirty="0" err="1"/>
              <a:t>povedali</a:t>
            </a:r>
            <a:r>
              <a:rPr lang="pl-PL" dirty="0"/>
              <a:t> </a:t>
            </a:r>
            <a:r>
              <a:rPr lang="pl-PL" dirty="0" err="1"/>
              <a:t>prvú</a:t>
            </a:r>
            <a:r>
              <a:rPr lang="pl-PL" dirty="0"/>
              <a:t> </a:t>
            </a:r>
            <a:r>
              <a:rPr lang="pl-PL" dirty="0" err="1"/>
              <a:t>vec</a:t>
            </a:r>
            <a:r>
              <a:rPr lang="pl-PL" dirty="0"/>
              <a:t>, </a:t>
            </a:r>
            <a:r>
              <a:rPr lang="pl-PL" dirty="0" err="1"/>
              <a:t>ktorá</a:t>
            </a:r>
            <a:r>
              <a:rPr lang="pl-PL" dirty="0"/>
              <a:t> im </a:t>
            </a:r>
            <a:r>
              <a:rPr lang="pl-PL" dirty="0" err="1"/>
              <a:t>napadne</a:t>
            </a:r>
            <a:r>
              <a:rPr lang="pl-PL" dirty="0"/>
              <a:t> o </a:t>
            </a:r>
            <a:r>
              <a:rPr lang="pl-PL" dirty="0" err="1"/>
              <a:t>ľuďoch</a:t>
            </a:r>
            <a:r>
              <a:rPr lang="pl-PL" dirty="0"/>
              <a:t> na </a:t>
            </a:r>
            <a:r>
              <a:rPr lang="pl-PL" dirty="0" err="1"/>
              <a:t>fotografiách</a:t>
            </a:r>
            <a:r>
              <a:rPr lang="pl-PL" dirty="0"/>
              <a:t>. </a:t>
            </a:r>
            <a:r>
              <a:rPr lang="pl-PL" dirty="0" err="1"/>
              <a:t>Žiaci</a:t>
            </a:r>
            <a:r>
              <a:rPr lang="pl-PL" dirty="0"/>
              <a:t> </a:t>
            </a:r>
            <a:r>
              <a:rPr lang="pl-PL" dirty="0" err="1"/>
              <a:t>postupne</a:t>
            </a:r>
            <a:r>
              <a:rPr lang="pl-PL" dirty="0"/>
              <a:t> </a:t>
            </a:r>
            <a:r>
              <a:rPr lang="pl-PL" dirty="0" err="1"/>
              <a:t>vymenujú</a:t>
            </a:r>
            <a:r>
              <a:rPr lang="pl-PL" dirty="0"/>
              <a:t> </a:t>
            </a:r>
            <a:r>
              <a:rPr lang="pl-PL" dirty="0" err="1"/>
              <a:t>rôzne</a:t>
            </a:r>
            <a:r>
              <a:rPr lang="pl-PL" dirty="0"/>
              <a:t> </a:t>
            </a:r>
            <a:r>
              <a:rPr lang="pl-PL" dirty="0" err="1"/>
              <a:t>predsudky</a:t>
            </a:r>
            <a:r>
              <a:rPr lang="pl-PL" dirty="0"/>
              <a:t> a </a:t>
            </a:r>
            <a:r>
              <a:rPr lang="pl-PL" dirty="0" err="1"/>
              <a:t>vymyslia</a:t>
            </a:r>
            <a:r>
              <a:rPr lang="pl-PL" dirty="0"/>
              <a:t> </a:t>
            </a:r>
            <a:r>
              <a:rPr lang="pl-PL" dirty="0" err="1"/>
              <a:t>stereotypné</a:t>
            </a:r>
            <a:r>
              <a:rPr lang="pl-PL" dirty="0"/>
              <a:t> </a:t>
            </a:r>
            <a:r>
              <a:rPr lang="pl-PL" dirty="0" err="1"/>
              <a:t>hodnotenia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s </a:t>
            </a:r>
            <a:r>
              <a:rPr lang="pl-PL" dirty="0" err="1"/>
              <a:t>ktorými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mohli</a:t>
            </a:r>
            <a:r>
              <a:rPr lang="pl-PL" dirty="0"/>
              <a:t> </a:t>
            </a:r>
            <a:r>
              <a:rPr lang="pl-PL" dirty="0" err="1"/>
              <a:t>stretnúť</a:t>
            </a:r>
            <a:r>
              <a:rPr lang="pl-PL" dirty="0"/>
              <a:t> </a:t>
            </a:r>
            <a:r>
              <a:rPr lang="pl-PL" dirty="0" err="1"/>
              <a:t>ľudia</a:t>
            </a:r>
            <a:r>
              <a:rPr lang="pl-PL" dirty="0"/>
              <a:t> na </a:t>
            </a:r>
            <a:r>
              <a:rPr lang="pl-PL" dirty="0" err="1"/>
              <a:t>obrázkoch</a:t>
            </a:r>
            <a:r>
              <a:rPr lang="pl-PL" dirty="0"/>
              <a:t>.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9885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DCDC18E-0A24-19A8-1629-7297D1045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"/>
            <a:ext cx="12192000" cy="6858001"/>
          </a:xfrm>
          <a:prstGeom prst="rect">
            <a:avLst/>
          </a:prstGeom>
          <a:solidFill>
            <a:srgbClr val="F5F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image15.png">
            <a:extLst>
              <a:ext uri="{FF2B5EF4-FFF2-40B4-BE49-F238E27FC236}">
                <a16:creationId xmlns:a16="http://schemas.microsoft.com/office/drawing/2014/main" id="{145DDEF9-A32F-EEB8-CF0B-BA44FB44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542" y="0"/>
            <a:ext cx="1620457" cy="8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16.jpeg">
            <a:extLst>
              <a:ext uri="{FF2B5EF4-FFF2-40B4-BE49-F238E27FC236}">
                <a16:creationId xmlns:a16="http://schemas.microsoft.com/office/drawing/2014/main" id="{580145DF-AC4C-A9EB-F0A1-BCC239CF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9" y="579517"/>
            <a:ext cx="1841821" cy="27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5B8B854-83BB-2739-4B79-4914AE538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140E13-DC9C-8C02-665A-6EFFFCAE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454" y="256526"/>
            <a:ext cx="22100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FOTOGRAFIE</a:t>
            </a:r>
            <a:endParaRPr kumimoji="0" lang="cs-CZ" altLang="pl-P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17.jpeg">
            <a:extLst>
              <a:ext uri="{FF2B5EF4-FFF2-40B4-BE49-F238E27FC236}">
                <a16:creationId xmlns:a16="http://schemas.microsoft.com/office/drawing/2014/main" id="{FDF08849-0F5A-C5EE-05E7-F061939A4A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601" y="3252259"/>
            <a:ext cx="1845866" cy="2771850"/>
          </a:xfrm>
          <a:prstGeom prst="rect">
            <a:avLst/>
          </a:prstGeom>
        </p:spPr>
      </p:pic>
      <p:pic>
        <p:nvPicPr>
          <p:cNvPr id="6" name="image19.jpeg">
            <a:extLst>
              <a:ext uri="{FF2B5EF4-FFF2-40B4-BE49-F238E27FC236}">
                <a16:creationId xmlns:a16="http://schemas.microsoft.com/office/drawing/2014/main" id="{04AB4A8B-B025-75A2-C0FA-05A2263B18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7946" y="1025022"/>
            <a:ext cx="3087041" cy="1968254"/>
          </a:xfrm>
          <a:prstGeom prst="rect">
            <a:avLst/>
          </a:prstGeom>
        </p:spPr>
      </p:pic>
      <p:pic>
        <p:nvPicPr>
          <p:cNvPr id="7" name="image18.jpeg">
            <a:extLst>
              <a:ext uri="{FF2B5EF4-FFF2-40B4-BE49-F238E27FC236}">
                <a16:creationId xmlns:a16="http://schemas.microsoft.com/office/drawing/2014/main" id="{EE1CD488-D9A0-4D6F-A931-AC7D942FC8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6028" y="1250127"/>
            <a:ext cx="3087042" cy="1901012"/>
          </a:xfrm>
          <a:prstGeom prst="rect">
            <a:avLst/>
          </a:prstGeom>
        </p:spPr>
      </p:pic>
      <p:pic>
        <p:nvPicPr>
          <p:cNvPr id="8" name="image12.jpeg">
            <a:extLst>
              <a:ext uri="{FF2B5EF4-FFF2-40B4-BE49-F238E27FC236}">
                <a16:creationId xmlns:a16="http://schemas.microsoft.com/office/drawing/2014/main" id="{64FCF9D8-692C-605F-6384-2310BD739EE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3379" y="3561099"/>
            <a:ext cx="3087042" cy="2006601"/>
          </a:xfrm>
          <a:prstGeom prst="rect">
            <a:avLst/>
          </a:prstGeom>
        </p:spPr>
      </p:pic>
      <p:pic>
        <p:nvPicPr>
          <p:cNvPr id="9" name="image14.jpeg">
            <a:extLst>
              <a:ext uri="{FF2B5EF4-FFF2-40B4-BE49-F238E27FC236}">
                <a16:creationId xmlns:a16="http://schemas.microsoft.com/office/drawing/2014/main" id="{E2649317-778D-A1A8-97B3-C3C68654A2E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2835" y="3637891"/>
            <a:ext cx="2949176" cy="1968254"/>
          </a:xfrm>
          <a:prstGeom prst="rect">
            <a:avLst/>
          </a:prstGeom>
        </p:spPr>
      </p:pic>
      <p:pic>
        <p:nvPicPr>
          <p:cNvPr id="10" name="image13.jpeg">
            <a:extLst>
              <a:ext uri="{FF2B5EF4-FFF2-40B4-BE49-F238E27FC236}">
                <a16:creationId xmlns:a16="http://schemas.microsoft.com/office/drawing/2014/main" id="{3DBBE3CD-4D52-1E59-E4B6-89BD1637903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3779" y="3637891"/>
            <a:ext cx="2838373" cy="19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D783A89-A70C-395A-6EC1-1511F426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5" y="187660"/>
            <a:ext cx="10518789" cy="64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23507C3-4619-B264-628D-C696EE78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FFFA8-6AEA-4BB2-982A-2FAF0F7AD764}"/>
              </a:ext>
            </a:extLst>
          </p:cNvPr>
          <p:cNvSpPr txBox="1"/>
          <p:nvPr/>
        </p:nvSpPr>
        <p:spPr>
          <a:xfrm>
            <a:off x="1359452" y="1548996"/>
            <a:ext cx="59904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1. LEKCIA - SKÚSENOSTI, NÁPADY, DISKUSIA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007164-43E4-BC0C-23E6-EE5212731BDB}"/>
              </a:ext>
            </a:extLst>
          </p:cNvPr>
          <p:cNvSpPr txBox="1"/>
          <p:nvPr/>
        </p:nvSpPr>
        <p:spPr>
          <a:xfrm>
            <a:off x="1461303" y="2190548"/>
            <a:ext cx="84929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opýta</a:t>
            </a:r>
            <a:r>
              <a:rPr lang="pl-PL" sz="2200" dirty="0"/>
              <a:t> </a:t>
            </a:r>
            <a:r>
              <a:rPr lang="pl-PL" sz="2200" dirty="0" err="1"/>
              <a:t>žiakov</a:t>
            </a:r>
            <a:r>
              <a:rPr lang="pl-PL" sz="2200" dirty="0"/>
              <a:t>, </a:t>
            </a:r>
            <a:r>
              <a:rPr lang="pl-PL" sz="2200" dirty="0" err="1"/>
              <a:t>či</a:t>
            </a:r>
            <a:r>
              <a:rPr lang="pl-PL" sz="2200" dirty="0"/>
              <a:t> </a:t>
            </a:r>
            <a:r>
              <a:rPr lang="pl-PL" sz="2200" dirty="0" err="1"/>
              <a:t>predsudkami</a:t>
            </a:r>
            <a:r>
              <a:rPr lang="pl-PL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podelia</a:t>
            </a:r>
            <a:r>
              <a:rPr lang="pl-PL" sz="2200" dirty="0"/>
              <a:t> o </a:t>
            </a:r>
            <a:r>
              <a:rPr lang="pl-PL" sz="2200" dirty="0" err="1"/>
              <a:t>svoje</a:t>
            </a:r>
            <a:r>
              <a:rPr lang="pl-PL" sz="2200" dirty="0"/>
              <a:t> </a:t>
            </a:r>
            <a:r>
              <a:rPr lang="pl-PL" sz="2200" dirty="0" err="1"/>
              <a:t>skúsenosti</a:t>
            </a:r>
            <a:r>
              <a:rPr lang="pl-PL" sz="2200" dirty="0"/>
              <a:t> a </a:t>
            </a:r>
            <a:r>
              <a:rPr lang="pl-PL" sz="2200" dirty="0" err="1"/>
              <a:t>diskutujú</a:t>
            </a:r>
            <a:r>
              <a:rPr lang="cs-CZ" sz="2200" dirty="0">
                <a:effectLst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</a:t>
            </a:r>
            <a:r>
              <a:rPr lang="pl-PL" sz="2200" dirty="0" err="1"/>
              <a:t>pýta</a:t>
            </a:r>
            <a:r>
              <a:rPr lang="pl-PL" sz="2200" dirty="0"/>
              <a:t>, </a:t>
            </a:r>
            <a:r>
              <a:rPr lang="pl-PL" sz="2200" dirty="0" err="1"/>
              <a:t>akými</a:t>
            </a:r>
            <a:r>
              <a:rPr lang="pl-PL" sz="2200" dirty="0"/>
              <a:t> </a:t>
            </a:r>
            <a:r>
              <a:rPr lang="pl-PL" sz="2200" dirty="0" err="1"/>
              <a:t>predsudkami</a:t>
            </a:r>
            <a:r>
              <a:rPr lang="pl-PL" sz="2200" dirty="0"/>
              <a:t>	</a:t>
            </a:r>
            <a:r>
              <a:rPr lang="pl-PL" sz="2200" dirty="0" err="1"/>
              <a:t>môžu</a:t>
            </a:r>
            <a:r>
              <a:rPr lang="pl-PL" sz="2200" dirty="0"/>
              <a:t> osoby </a:t>
            </a:r>
            <a:r>
              <a:rPr lang="pl-PL" sz="2200" dirty="0" err="1"/>
              <a:t>so</a:t>
            </a:r>
            <a:r>
              <a:rPr lang="pl-PL" sz="2200" dirty="0"/>
              <a:t> </a:t>
            </a:r>
            <a:r>
              <a:rPr lang="pl-PL" sz="2200" dirty="0" err="1"/>
              <a:t>sluchovým</a:t>
            </a:r>
            <a:r>
              <a:rPr lang="pl-PL" sz="2200" dirty="0"/>
              <a:t> </a:t>
            </a:r>
            <a:r>
              <a:rPr lang="pl-PL" sz="2200" dirty="0" err="1"/>
              <a:t>postihnutím</a:t>
            </a: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sa</a:t>
            </a:r>
            <a:r>
              <a:rPr lang="pl-PL" sz="2200" dirty="0"/>
              <a:t> nad </a:t>
            </a:r>
            <a:r>
              <a:rPr lang="pl-PL" sz="2200" dirty="0" err="1"/>
              <a:t>týmito</a:t>
            </a:r>
            <a:r>
              <a:rPr lang="pl-PL" sz="2200" dirty="0"/>
              <a:t> </a:t>
            </a:r>
            <a:r>
              <a:rPr lang="pl-PL" sz="2200" dirty="0" err="1"/>
              <a:t>predsudkami</a:t>
            </a:r>
            <a:r>
              <a:rPr lang="pl-PL" sz="2200" dirty="0"/>
              <a:t> </a:t>
            </a:r>
            <a:r>
              <a:rPr lang="pl-PL" sz="2200" dirty="0" err="1"/>
              <a:t>zamyslia</a:t>
            </a:r>
            <a:r>
              <a:rPr lang="pl-PL" sz="2200" dirty="0"/>
              <a:t> a </a:t>
            </a:r>
            <a:r>
              <a:rPr lang="pl-PL" sz="2200" dirty="0" err="1"/>
              <a:t>spoločne</a:t>
            </a:r>
            <a:r>
              <a:rPr lang="pl-PL" sz="2200" dirty="0"/>
              <a:t> o nich </a:t>
            </a:r>
            <a:r>
              <a:rPr lang="pl-PL" sz="2200" dirty="0" err="1"/>
              <a:t>diskutujú</a:t>
            </a:r>
            <a:r>
              <a:rPr lang="pl-PL" sz="2200" dirty="0"/>
              <a:t>.</a:t>
            </a:r>
          </a:p>
          <a:p>
            <a:endParaRPr lang="pl-PL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6510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4FBC5B-7E7F-F18C-9139-574B2FE9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1" y="870279"/>
            <a:ext cx="10422277" cy="57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1F8F3EB-2284-4E70-26AD-E4719570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9C81AAE-94D8-8210-349F-683549812FA5}"/>
              </a:ext>
            </a:extLst>
          </p:cNvPr>
          <p:cNvSpPr txBox="1">
            <a:spLocks/>
          </p:cNvSpPr>
          <p:nvPr/>
        </p:nvSpPr>
        <p:spPr>
          <a:xfrm>
            <a:off x="1059808" y="261266"/>
            <a:ext cx="9693072" cy="6205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AKTIVITA 1 –</a:t>
            </a:r>
            <a:r>
              <a:rPr lang="pl-PL" sz="3200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PRIRAĎOVANIE</a:t>
            </a:r>
            <a:r>
              <a:rPr lang="pl-PL" sz="3200" b="1" dirty="0">
                <a:latin typeface="+mn-lt"/>
              </a:rPr>
              <a:t> 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4048E2-6278-596C-27A0-4988A93974E3}"/>
              </a:ext>
            </a:extLst>
          </p:cNvPr>
          <p:cNvSpPr txBox="1"/>
          <p:nvPr/>
        </p:nvSpPr>
        <p:spPr>
          <a:xfrm>
            <a:off x="1475770" y="2052929"/>
            <a:ext cx="8709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200" b="1" dirty="0"/>
              <a:t>1 </a:t>
            </a:r>
            <a:r>
              <a:rPr lang="en-US" sz="2200" b="1" dirty="0"/>
              <a:t>ČINNOSŤ - PÁROVANIE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F64A86C-C0A7-4439-6BB9-573B76E3AAD9}"/>
              </a:ext>
            </a:extLst>
          </p:cNvPr>
          <p:cNvSpPr txBox="1"/>
          <p:nvPr/>
        </p:nvSpPr>
        <p:spPr>
          <a:xfrm>
            <a:off x="1341697" y="2584307"/>
            <a:ext cx="95086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predstaví</a:t>
            </a:r>
            <a:r>
              <a:rPr lang="pl-PL" sz="2200" dirty="0"/>
              <a:t> </a:t>
            </a:r>
            <a:r>
              <a:rPr lang="pl-PL" sz="2200" dirty="0" err="1"/>
              <a:t>prvú</a:t>
            </a:r>
            <a:r>
              <a:rPr lang="pl-PL" sz="2200" dirty="0"/>
              <a:t> </a:t>
            </a:r>
            <a:r>
              <a:rPr lang="pl-PL" sz="2200" dirty="0" err="1"/>
              <a:t>aktivitu</a:t>
            </a:r>
            <a:r>
              <a:rPr lang="pl-PL" sz="2200" dirty="0"/>
              <a:t> - je to </a:t>
            </a:r>
            <a:r>
              <a:rPr lang="pl-PL" sz="2200" dirty="0" err="1"/>
              <a:t>priraďovanie</a:t>
            </a: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Učiteľ</a:t>
            </a:r>
            <a:r>
              <a:rPr lang="pl-PL" sz="2200" dirty="0"/>
              <a:t> </a:t>
            </a:r>
            <a:r>
              <a:rPr lang="pl-PL" sz="2200" dirty="0" err="1"/>
              <a:t>vysvetlí</a:t>
            </a:r>
            <a:r>
              <a:rPr lang="pl-PL" sz="2200" dirty="0"/>
              <a:t> pojem "</a:t>
            </a:r>
            <a:r>
              <a:rPr lang="pl-PL" sz="2200" dirty="0" err="1"/>
              <a:t>nálepkovanie</a:t>
            </a:r>
            <a:r>
              <a:rPr lang="pl-PL" sz="2200" dirty="0"/>
              <a:t>" - </a:t>
            </a:r>
            <a:r>
              <a:rPr lang="pl-PL" sz="2200" dirty="0" err="1"/>
              <a:t>teda</a:t>
            </a:r>
            <a:r>
              <a:rPr lang="pl-PL" sz="2200" dirty="0"/>
              <a:t> </a:t>
            </a:r>
            <a:r>
              <a:rPr lang="pl-PL" sz="2200" dirty="0" err="1"/>
              <a:t>hodnotenie</a:t>
            </a:r>
            <a:r>
              <a:rPr lang="pl-PL" sz="2200" dirty="0"/>
              <a:t>, </a:t>
            </a:r>
            <a:r>
              <a:rPr lang="pl-PL" sz="2200" dirty="0" err="1"/>
              <a:t>ktoré</a:t>
            </a:r>
            <a:r>
              <a:rPr lang="pl-PL" sz="2200" dirty="0"/>
              <a:t> </a:t>
            </a:r>
            <a:r>
              <a:rPr lang="pl-PL" sz="2200" dirty="0" err="1"/>
              <a:t>človek</a:t>
            </a:r>
            <a:r>
              <a:rPr lang="pl-PL" sz="2200" dirty="0"/>
              <a:t> </a:t>
            </a:r>
            <a:r>
              <a:rPr lang="pl-PL" sz="2200" dirty="0" err="1"/>
              <a:t>dostáva</a:t>
            </a:r>
            <a:r>
              <a:rPr lang="pl-PL" sz="2200" dirty="0"/>
              <a:t> na </a:t>
            </a:r>
            <a:r>
              <a:rPr lang="pl-PL" sz="2200" dirty="0" err="1"/>
              <a:t>základe</a:t>
            </a:r>
            <a:r>
              <a:rPr lang="pl-PL" sz="2200" dirty="0"/>
              <a:t> </a:t>
            </a:r>
            <a:r>
              <a:rPr lang="pl-PL" sz="2200" dirty="0" err="1"/>
              <a:t>určitej</a:t>
            </a:r>
            <a:r>
              <a:rPr lang="pl-PL" sz="2200" dirty="0"/>
              <a:t> </a:t>
            </a:r>
            <a:r>
              <a:rPr lang="pl-PL" sz="2200" dirty="0" err="1"/>
              <a:t>skutočnosti</a:t>
            </a:r>
            <a:r>
              <a:rPr lang="pl-PL" sz="2200" dirty="0"/>
              <a:t>, </a:t>
            </a:r>
            <a:r>
              <a:rPr lang="pl-PL" sz="2200" dirty="0" err="1"/>
              <a:t>ktorá</a:t>
            </a:r>
            <a:r>
              <a:rPr lang="pl-PL" sz="2200" dirty="0"/>
              <a:t> </a:t>
            </a:r>
            <a:r>
              <a:rPr lang="pl-PL" sz="2200" dirty="0" err="1"/>
              <a:t>príliš</a:t>
            </a:r>
            <a:r>
              <a:rPr lang="pl-PL" sz="2200" dirty="0"/>
              <a:t> </a:t>
            </a:r>
            <a:r>
              <a:rPr lang="pl-PL" sz="2200" dirty="0" err="1"/>
              <a:t>zjednodušená</a:t>
            </a:r>
            <a:r>
              <a:rPr lang="pl-PL" sz="2200" dirty="0"/>
              <a:t>, </a:t>
            </a:r>
            <a:r>
              <a:rPr lang="pl-PL" sz="2200" dirty="0" err="1"/>
              <a:t>zavádzajúca</a:t>
            </a:r>
            <a:r>
              <a:rPr lang="pl-PL" sz="2200" dirty="0"/>
              <a:t> </a:t>
            </a:r>
            <a:r>
              <a:rPr lang="pl-PL" sz="2200" dirty="0" err="1"/>
              <a:t>alebo</a:t>
            </a:r>
            <a:r>
              <a:rPr lang="pl-PL" sz="2200" dirty="0"/>
              <a:t> </a:t>
            </a:r>
            <a:r>
              <a:rPr lang="pl-PL" sz="2200" dirty="0" err="1"/>
              <a:t>niekedy</a:t>
            </a:r>
            <a:r>
              <a:rPr lang="pl-PL" sz="2200" dirty="0"/>
              <a:t> </a:t>
            </a:r>
            <a:r>
              <a:rPr lang="pl-PL" sz="2200" dirty="0" err="1"/>
              <a:t>úplne</a:t>
            </a:r>
            <a:r>
              <a:rPr lang="pl-PL" sz="2200" dirty="0"/>
              <a:t> </a:t>
            </a:r>
            <a:r>
              <a:rPr lang="pl-PL" sz="2200" dirty="0" err="1"/>
              <a:t>nepravdivá</a:t>
            </a: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dostanú</a:t>
            </a:r>
            <a:r>
              <a:rPr lang="pl-PL" sz="2200" dirty="0"/>
              <a:t> </a:t>
            </a:r>
            <a:r>
              <a:rPr lang="pl-PL" sz="2200" dirty="0" err="1"/>
              <a:t>niekoľko</a:t>
            </a:r>
            <a:r>
              <a:rPr lang="pl-PL" sz="2200" dirty="0"/>
              <a:t> </a:t>
            </a:r>
            <a:r>
              <a:rPr lang="pl-PL" sz="2200" dirty="0" err="1"/>
              <a:t>fotografií</a:t>
            </a:r>
            <a:r>
              <a:rPr lang="pl-PL" sz="2200" dirty="0"/>
              <a:t> </a:t>
            </a:r>
            <a:r>
              <a:rPr lang="pl-PL" sz="2200" dirty="0" err="1"/>
              <a:t>ľudí</a:t>
            </a:r>
            <a:r>
              <a:rPr lang="pl-PL" sz="2200" dirty="0"/>
              <a:t> a </a:t>
            </a:r>
            <a:r>
              <a:rPr lang="pl-PL" sz="2200" dirty="0" err="1"/>
              <a:t>lístky</a:t>
            </a:r>
            <a:r>
              <a:rPr lang="pl-PL" sz="2200" dirty="0"/>
              <a:t>, na </a:t>
            </a:r>
            <a:r>
              <a:rPr lang="pl-PL" sz="2200" dirty="0" err="1"/>
              <a:t>ktorých</a:t>
            </a:r>
            <a:r>
              <a:rPr lang="pl-PL" sz="2200" dirty="0"/>
              <a:t> </a:t>
            </a:r>
            <a:r>
              <a:rPr lang="pl-PL" sz="2200" dirty="0" err="1"/>
              <a:t>sú</a:t>
            </a:r>
            <a:r>
              <a:rPr lang="pl-PL" sz="2200" dirty="0"/>
              <a:t> </a:t>
            </a:r>
            <a:r>
              <a:rPr lang="pl-PL" sz="2200" dirty="0" err="1"/>
              <a:t>uvedené</a:t>
            </a:r>
            <a:r>
              <a:rPr lang="pl-PL" sz="2200" dirty="0"/>
              <a:t> </a:t>
            </a:r>
            <a:r>
              <a:rPr lang="pl-PL" sz="2200" dirty="0" err="1"/>
              <a:t>rôzne</a:t>
            </a:r>
            <a:r>
              <a:rPr lang="pl-PL" sz="2200" dirty="0"/>
              <a:t> </a:t>
            </a:r>
            <a:r>
              <a:rPr lang="pl-PL" sz="2200" dirty="0" err="1"/>
              <a:t>predsudky</a:t>
            </a:r>
            <a:r>
              <a:rPr lang="pl-PL" sz="2200" dirty="0"/>
              <a:t>. </a:t>
            </a:r>
            <a:r>
              <a:rPr lang="pl-PL" sz="2200" dirty="0" err="1"/>
              <a:t>Žiaci</a:t>
            </a:r>
            <a:r>
              <a:rPr lang="pl-PL" sz="2200" dirty="0"/>
              <a:t> </a:t>
            </a:r>
            <a:r>
              <a:rPr lang="pl-PL" sz="2200" dirty="0" err="1"/>
              <a:t>priraďujú</a:t>
            </a:r>
            <a:r>
              <a:rPr lang="pl-PL" sz="2200" dirty="0"/>
              <a:t> fotografie k </a:t>
            </a:r>
            <a:r>
              <a:rPr lang="pl-PL" sz="2200" dirty="0" err="1"/>
              <a:t>predsudkom</a:t>
            </a:r>
            <a:r>
              <a:rPr lang="pl-PL" sz="2200" dirty="0"/>
              <a:t>. Potom </a:t>
            </a:r>
            <a:r>
              <a:rPr lang="pl-PL" sz="2200" dirty="0" err="1"/>
              <a:t>diskutujú</a:t>
            </a:r>
            <a:r>
              <a:rPr lang="pl-PL" sz="2200" dirty="0"/>
              <a:t> o tom,</a:t>
            </a:r>
            <a:br>
              <a:rPr lang="pl-PL" sz="2200" dirty="0"/>
            </a:br>
            <a:r>
              <a:rPr lang="pl-PL" sz="2200" dirty="0"/>
              <a:t> </a:t>
            </a:r>
            <a:r>
              <a:rPr lang="pl-PL" sz="2200" dirty="0" err="1"/>
              <a:t>či</a:t>
            </a:r>
            <a:r>
              <a:rPr lang="pl-PL" sz="2200" dirty="0"/>
              <a:t> by oni sami </a:t>
            </a:r>
            <a:r>
              <a:rPr lang="en-US" sz="2200" dirty="0"/>
              <a:t>a </a:t>
            </a:r>
            <a:r>
              <a:rPr lang="en-US" sz="2200" dirty="0" err="1"/>
              <a:t>prečo</a:t>
            </a:r>
            <a:r>
              <a:rPr lang="en-US" sz="2200" dirty="0"/>
              <a:t>.</a:t>
            </a: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8502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8240</TotalTime>
  <Words>1404</Words>
  <Application>Microsoft Office PowerPoint</Application>
  <PresentationFormat>Panoramiczny</PresentationFormat>
  <Paragraphs>79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Motyw pakietu Office</vt:lpstr>
      <vt:lpstr>Prezentacja programu PowerPoint</vt:lpstr>
      <vt:lpstr>Prezentacja programu PowerPoint</vt:lpstr>
      <vt:lpstr>OBSAH</vt:lpstr>
      <vt:lpstr>01. METODIKA VYUČOVANIA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11</cp:revision>
  <dcterms:created xsi:type="dcterms:W3CDTF">2025-05-22T11:27:55Z</dcterms:created>
  <dcterms:modified xsi:type="dcterms:W3CDTF">2025-06-09T08:01:44Z</dcterms:modified>
</cp:coreProperties>
</file>