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79" r:id="rId12"/>
    <p:sldId id="263" r:id="rId13"/>
    <p:sldId id="264" r:id="rId14"/>
    <p:sldId id="265" r:id="rId15"/>
    <p:sldId id="276" r:id="rId16"/>
    <p:sldId id="266" r:id="rId17"/>
    <p:sldId id="277" r:id="rId18"/>
    <p:sldId id="267" r:id="rId19"/>
    <p:sldId id="268" r:id="rId20"/>
    <p:sldId id="280" r:id="rId21"/>
    <p:sldId id="28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t>07.05.2025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k.wikipedia.org/wiki/Lok%C3%A1lny_patriotizm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C572383-B6F3-D844-2DF6-535B785B2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0931"/>
            <a:ext cx="5616624" cy="1178340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4A4CD33D-48F7-8C8E-4381-DE980921AFDF}"/>
              </a:ext>
            </a:extLst>
          </p:cNvPr>
          <p:cNvSpPr txBox="1">
            <a:spLocks/>
          </p:cNvSpPr>
          <p:nvPr/>
        </p:nvSpPr>
        <p:spPr>
          <a:xfrm>
            <a:off x="611560" y="2060848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/>
              <a:t>Moja Malá Vlasť</a:t>
            </a:r>
            <a:endParaRPr lang="pl-PL" sz="6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EDAECD-7AF6-E56B-9B50-6E96B0755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</a:t>
            </a:r>
            <a:r>
              <a:rPr lang="pl-PL" dirty="0" err="1"/>
              <a:t>plán</a:t>
            </a:r>
            <a:r>
              <a:rPr lang="pl-PL" dirty="0"/>
              <a:t> </a:t>
            </a:r>
            <a:r>
              <a:rPr lang="pl-PL" dirty="0" err="1"/>
              <a:t>práce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6860678"/>
              </p:ext>
            </p:extLst>
          </p:nvPr>
        </p:nvGraphicFramePr>
        <p:xfrm>
          <a:off x="331914" y="4005065"/>
          <a:ext cx="8504238" cy="228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II/III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TÝŽDEŇ: (</a:t>
                      </a:r>
                      <a:r>
                        <a:rPr lang="pl-PL" dirty="0" err="1"/>
                        <a:t>Príprava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prezentácie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môže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byť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predĺžená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až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dva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týždne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4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 </a:t>
                      </a:r>
                      <a:r>
                        <a:rPr lang="pl-PL" dirty="0" err="1"/>
                        <a:t>Predstavenie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svojej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multimediálnej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prezentácie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fóre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triedy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všetkými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študentmi</a:t>
                      </a:r>
                      <a:r>
                        <a:rPr lang="pl-PL" dirty="0"/>
                        <a:t>.</a:t>
                      </a:r>
                      <a:endParaRPr lang="pl-P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CFD8E282-C837-C772-E845-0CAD8D862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807671"/>
              </p:ext>
            </p:extLst>
          </p:nvPr>
        </p:nvGraphicFramePr>
        <p:xfrm>
          <a:off x="323528" y="1557145"/>
          <a:ext cx="8497543" cy="237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TÝŽDEŇ: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dirty="0"/>
                        <a:t>6. </a:t>
                      </a:r>
                      <a:r>
                        <a:rPr lang="pl-PL" dirty="0" err="1"/>
                        <a:t>Uviesť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názvy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miest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pamiatok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mojom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regióne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ktoré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turista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určite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navštíviť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vidieť</a:t>
                      </a:r>
                      <a:endParaRPr lang="pl-PL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pl-PL" dirty="0"/>
                        <a:t>7. </a:t>
                      </a:r>
                      <a:r>
                        <a:rPr lang="pl-PL" dirty="0" err="1"/>
                        <a:t>Ukázať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regionálne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odevy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tradičné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jedlá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sviatočné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tradície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atď</a:t>
                      </a:r>
                      <a:r>
                        <a:rPr lang="pl-PL" dirty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dirty="0" err="1"/>
                        <a:t>Ilustrácie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obsiahnuté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prezentácii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môžu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byť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vlastnoručne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alebo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môžu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použiť</a:t>
                      </a:r>
                      <a:r>
                        <a:rPr lang="pl-PL" dirty="0"/>
                        <a:t> fotografie, </a:t>
                      </a:r>
                      <a:r>
                        <a:rPr lang="pl-PL" dirty="0" err="1"/>
                        <a:t>rodinné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suveníry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alebo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nájdené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internete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976DECC1-6A0C-F484-ADC7-3854FAF15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D731B2D-24A9-F45B-875E-FA87C3F1A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51843"/>
              </p:ext>
            </p:extLst>
          </p:nvPr>
        </p:nvGraphicFramePr>
        <p:xfrm>
          <a:off x="308973" y="1844824"/>
          <a:ext cx="8439491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491">
                  <a:extLst>
                    <a:ext uri="{9D8B030D-6E8A-4147-A177-3AD203B41FA5}">
                      <a16:colId xmlns:a16="http://schemas.microsoft.com/office/drawing/2014/main" val="3547078597"/>
                    </a:ext>
                  </a:extLst>
                </a:gridCol>
              </a:tblGrid>
              <a:tr h="580148">
                <a:tc>
                  <a:txBody>
                    <a:bodyPr/>
                    <a:lstStyle/>
                    <a:p>
                      <a:r>
                        <a:rPr lang="pl-PL" dirty="0"/>
                        <a:t>III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TÝŽDEŇ: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936647"/>
                  </a:ext>
                </a:extLst>
              </a:tr>
              <a:tr h="31642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Príprava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plagátov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výstavu</a:t>
                      </a:r>
                      <a:r>
                        <a:rPr lang="pl-PL" dirty="0"/>
                        <a:t> - </a:t>
                      </a:r>
                      <a:r>
                        <a:rPr lang="pl-PL" dirty="0" err="1"/>
                        <a:t>študenti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môžu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využiť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vytláčané</a:t>
                      </a:r>
                      <a:r>
                        <a:rPr lang="pl-PL" dirty="0"/>
                        <a:t> slajdy </a:t>
                      </a:r>
                      <a:r>
                        <a:rPr lang="pl-PL" dirty="0" err="1"/>
                        <a:t>zo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svojej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multimediálnej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prezentácie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alebo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vytvoriť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nový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plagát</a:t>
                      </a:r>
                      <a:r>
                        <a:rPr lang="pl-PL" dirty="0"/>
                        <a:t> len </a:t>
                      </a:r>
                      <a:r>
                        <a:rPr lang="pl-PL" dirty="0" err="1"/>
                        <a:t>svojím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plastickým</a:t>
                      </a:r>
                      <a:r>
                        <a:rPr lang="pl-PL" dirty="0"/>
                        <a:t> talentom.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Organizovanie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výstavy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diel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škole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Môžete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tiež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rozšíriť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akciu</a:t>
                      </a:r>
                      <a:r>
                        <a:rPr lang="pl-PL" dirty="0"/>
                        <a:t> "Moja </a:t>
                      </a:r>
                      <a:r>
                        <a:rPr lang="pl-PL" dirty="0" err="1"/>
                        <a:t>malá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vlasť</a:t>
                      </a:r>
                      <a:r>
                        <a:rPr lang="pl-PL" dirty="0"/>
                        <a:t>" </a:t>
                      </a:r>
                      <a:r>
                        <a:rPr lang="pl-PL" dirty="0" err="1"/>
                        <a:t>ako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školskú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súťaž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všetkých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študentov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Plagát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môže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byť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vyrobený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akoukoľvek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technikou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Veľkosť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plagátu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minimálne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formát</a:t>
                      </a:r>
                      <a:r>
                        <a:rPr lang="pl-PL" dirty="0"/>
                        <a:t> A3.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96158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0661513C-5074-A25B-110D-DE13D0423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73325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162A338-EE5C-E443-E7EF-51EF854BC5E5}"/>
              </a:ext>
            </a:extLst>
          </p:cNvPr>
          <p:cNvSpPr txBox="1"/>
          <p:nvPr/>
        </p:nvSpPr>
        <p:spPr>
          <a:xfrm>
            <a:off x="2242718" y="31207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Proces – </a:t>
            </a:r>
            <a:r>
              <a:rPr lang="pl-PL" sz="3600" dirty="0" err="1"/>
              <a:t>plán</a:t>
            </a:r>
            <a:r>
              <a:rPr lang="pl-PL" sz="3600" dirty="0"/>
              <a:t> </a:t>
            </a:r>
            <a:r>
              <a:rPr lang="pl-PL" sz="3600" dirty="0" err="1"/>
              <a:t>práce</a:t>
            </a:r>
            <a:r>
              <a:rPr lang="pl-PL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6996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https://sk.wikipedia.org/wiki/VLAS%C5%A4 </a:t>
            </a:r>
          </a:p>
          <a:p>
            <a:r>
              <a:rPr lang="pl-PL" dirty="0">
                <a:hlinkClick r:id="rId2"/>
              </a:rPr>
              <a:t>https://sk.wikipedia.org/wiki/Lok%C3%A1lny_patriotizmus</a:t>
            </a:r>
            <a:endParaRPr lang="pl-PL" dirty="0"/>
          </a:p>
          <a:p>
            <a:r>
              <a:rPr lang="pl-PL" dirty="0" err="1"/>
              <a:t>Pre</a:t>
            </a:r>
            <a:r>
              <a:rPr lang="pl-PL" dirty="0"/>
              <a:t> </a:t>
            </a:r>
            <a:r>
              <a:rPr lang="pl-PL" dirty="0" err="1"/>
              <a:t>získanie</a:t>
            </a:r>
            <a:r>
              <a:rPr lang="pl-PL" dirty="0"/>
              <a:t> </a:t>
            </a:r>
            <a:r>
              <a:rPr lang="pl-PL" dirty="0" err="1"/>
              <a:t>konkrétnych</a:t>
            </a:r>
            <a:r>
              <a:rPr lang="pl-PL" dirty="0"/>
              <a:t> </a:t>
            </a:r>
            <a:r>
              <a:rPr lang="pl-PL" dirty="0" err="1"/>
              <a:t>informácií</a:t>
            </a:r>
            <a:r>
              <a:rPr lang="pl-PL" dirty="0"/>
              <a:t> o </a:t>
            </a:r>
            <a:r>
              <a:rPr lang="pl-PL" dirty="0" err="1"/>
              <a:t>svojom</a:t>
            </a:r>
            <a:r>
              <a:rPr lang="pl-PL" dirty="0"/>
              <a:t> </a:t>
            </a:r>
            <a:r>
              <a:rPr lang="pl-PL" dirty="0" err="1"/>
              <a:t>regióne</a:t>
            </a:r>
            <a:r>
              <a:rPr lang="pl-PL" dirty="0"/>
              <a:t> by mali </a:t>
            </a:r>
            <a:r>
              <a:rPr lang="pl-PL" dirty="0" err="1"/>
              <a:t>študenti</a:t>
            </a:r>
            <a:r>
              <a:rPr lang="pl-PL" dirty="0"/>
              <a:t> do </a:t>
            </a:r>
            <a:r>
              <a:rPr lang="pl-PL" dirty="0" err="1"/>
              <a:t>vyhľadávača</a:t>
            </a:r>
            <a:r>
              <a:rPr lang="pl-PL" dirty="0"/>
              <a:t> na </a:t>
            </a:r>
            <a:r>
              <a:rPr lang="pl-PL" dirty="0" err="1"/>
              <a:t>internete</a:t>
            </a:r>
            <a:r>
              <a:rPr lang="pl-PL" dirty="0"/>
              <a:t> </a:t>
            </a:r>
            <a:r>
              <a:rPr lang="pl-PL" dirty="0" err="1"/>
              <a:t>zadať</a:t>
            </a:r>
            <a:r>
              <a:rPr lang="pl-PL" dirty="0"/>
              <a:t> </a:t>
            </a:r>
            <a:r>
              <a:rPr lang="pl-PL" dirty="0" err="1"/>
              <a:t>názov</a:t>
            </a:r>
            <a:r>
              <a:rPr lang="pl-PL" dirty="0"/>
              <a:t> </a:t>
            </a:r>
            <a:r>
              <a:rPr lang="pl-PL" dirty="0" err="1"/>
              <a:t>svojej</a:t>
            </a:r>
            <a:r>
              <a:rPr lang="pl-PL" dirty="0"/>
              <a:t> obce </a:t>
            </a:r>
            <a:r>
              <a:rPr lang="pl-PL" dirty="0" err="1"/>
              <a:t>alebo</a:t>
            </a:r>
            <a:r>
              <a:rPr lang="pl-PL" dirty="0"/>
              <a:t> okresu a </a:t>
            </a:r>
            <a:r>
              <a:rPr lang="pl-PL" dirty="0" err="1"/>
              <a:t>vybrať</a:t>
            </a:r>
            <a:r>
              <a:rPr lang="pl-PL" dirty="0"/>
              <a:t> si </a:t>
            </a:r>
            <a:r>
              <a:rPr lang="pl-PL" dirty="0" err="1"/>
              <a:t>najdôležitejšie</a:t>
            </a:r>
            <a:r>
              <a:rPr lang="pl-PL" dirty="0"/>
              <a:t> </a:t>
            </a:r>
            <a:r>
              <a:rPr lang="pl-PL" dirty="0" err="1"/>
              <a:t>informácie</a:t>
            </a:r>
            <a:r>
              <a:rPr lang="pl-PL" dirty="0"/>
              <a:t> a obrazy </a:t>
            </a:r>
            <a:r>
              <a:rPr lang="pl-PL" dirty="0" err="1"/>
              <a:t>súvisiace</a:t>
            </a:r>
            <a:r>
              <a:rPr lang="pl-PL" dirty="0"/>
              <a:t> s </a:t>
            </a:r>
            <a:r>
              <a:rPr lang="pl-PL" dirty="0" err="1"/>
              <a:t>témou</a:t>
            </a:r>
            <a:r>
              <a:rPr lang="pl-PL" dirty="0"/>
              <a:t>.</a:t>
            </a:r>
          </a:p>
          <a:p>
            <a:r>
              <a:rPr lang="pl-PL" dirty="0" err="1"/>
              <a:t>Dôležitým</a:t>
            </a:r>
            <a:r>
              <a:rPr lang="pl-PL" dirty="0"/>
              <a:t> zdrojom </a:t>
            </a:r>
            <a:r>
              <a:rPr lang="pl-PL" dirty="0" err="1"/>
              <a:t>informácií</a:t>
            </a:r>
            <a:r>
              <a:rPr lang="pl-PL" dirty="0"/>
              <a:t> </a:t>
            </a:r>
            <a:r>
              <a:rPr lang="pl-PL" dirty="0" err="1"/>
              <a:t>budú</a:t>
            </a:r>
            <a:r>
              <a:rPr lang="pl-PL" dirty="0"/>
              <a:t> </a:t>
            </a:r>
            <a:r>
              <a:rPr lang="pl-PL" dirty="0" err="1"/>
              <a:t>rozhovory</a:t>
            </a:r>
            <a:r>
              <a:rPr lang="pl-PL" dirty="0"/>
              <a:t> s </a:t>
            </a:r>
            <a:r>
              <a:rPr lang="pl-PL" dirty="0" err="1"/>
              <a:t>babičkami</a:t>
            </a:r>
            <a:r>
              <a:rPr lang="pl-PL" dirty="0"/>
              <a:t>, </a:t>
            </a:r>
            <a:r>
              <a:rPr lang="pl-PL" dirty="0" err="1"/>
              <a:t>dedkami</a:t>
            </a:r>
            <a:r>
              <a:rPr lang="pl-PL" dirty="0"/>
              <a:t>, </a:t>
            </a:r>
            <a:r>
              <a:rPr lang="pl-PL" dirty="0" err="1"/>
              <a:t>rodičmi</a:t>
            </a:r>
            <a:r>
              <a:rPr lang="pl-PL" dirty="0"/>
              <a:t>, </a:t>
            </a:r>
            <a:r>
              <a:rPr lang="pl-PL" dirty="0" err="1"/>
              <a:t>rodinné</a:t>
            </a:r>
            <a:r>
              <a:rPr lang="pl-PL" dirty="0"/>
              <a:t> </a:t>
            </a:r>
            <a:r>
              <a:rPr lang="pl-PL" dirty="0" err="1"/>
              <a:t>suveníry</a:t>
            </a:r>
            <a:r>
              <a:rPr lang="pl-PL" dirty="0"/>
              <a:t> a albumy.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16810F-CFC9-9021-6B55-CE6A9A12F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4264697"/>
              </p:ext>
            </p:extLst>
          </p:nvPr>
        </p:nvGraphicFramePr>
        <p:xfrm>
          <a:off x="301625" y="1527175"/>
          <a:ext cx="8504236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bodov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časť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úlohy</a:t>
                      </a:r>
                      <a:r>
                        <a:rPr lang="pl-PL" b="1" dirty="0"/>
                        <a:t> - </a:t>
                      </a:r>
                      <a:r>
                        <a:rPr lang="pl-PL" b="1" dirty="0" err="1"/>
                        <a:t>obsah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prezentácie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Informácie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neúplné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často</a:t>
                      </a:r>
                      <a:r>
                        <a:rPr lang="pl-PL" dirty="0"/>
                        <a:t> mimo </a:t>
                      </a:r>
                      <a:r>
                        <a:rPr lang="pl-PL" dirty="0" err="1"/>
                        <a:t>témy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Povrchné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využitie</a:t>
                      </a:r>
                      <a:r>
                        <a:rPr lang="pl-PL" dirty="0"/>
                        <a:t> len </a:t>
                      </a:r>
                      <a:r>
                        <a:rPr lang="pl-PL" dirty="0" err="1"/>
                        <a:t>jedného</a:t>
                      </a:r>
                      <a:r>
                        <a:rPr lang="pl-PL" dirty="0"/>
                        <a:t> typu </a:t>
                      </a:r>
                      <a:r>
                        <a:rPr lang="pl-PL" dirty="0" err="1"/>
                        <a:t>zdroja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Spracovanie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všetkých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otázok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súlade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tématom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Povrchné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využitie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rôznorodných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zdrojov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Dôkladné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spracovanie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témy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Úplné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využitie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uvedených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zdrojov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ďalších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informácií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II </a:t>
                      </a:r>
                      <a:r>
                        <a:rPr lang="pl-PL" b="1" dirty="0" err="1"/>
                        <a:t>časť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úlohy</a:t>
                      </a:r>
                      <a:r>
                        <a:rPr lang="pl-PL" b="1" dirty="0"/>
                        <a:t> - </a:t>
                      </a:r>
                      <a:r>
                        <a:rPr lang="pl-PL" b="1" dirty="0" err="1"/>
                        <a:t>vizuálne</a:t>
                      </a:r>
                      <a:r>
                        <a:rPr lang="pl-PL" b="1" dirty="0"/>
                        <a:t> dojmy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Zlé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rozloženie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prvkov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slajde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alebo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plagáte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Slabo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čitateľná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práca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neestetická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Obsah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správne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rozmieštaný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Správny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slajdov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práca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čitateľná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Čistá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zrozumiteľná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estetická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práca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Obsah</a:t>
                      </a:r>
                      <a:r>
                        <a:rPr lang="pl-PL" dirty="0"/>
                        <a:t> je </a:t>
                      </a:r>
                      <a:r>
                        <a:rPr lang="pl-PL" dirty="0" err="1"/>
                        <a:t>usporiadaný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Grafické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prvky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sú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vhodne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zvolené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A551F53-2C1E-BC1F-5801-52184813C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5376194"/>
              </p:ext>
            </p:extLst>
          </p:nvPr>
        </p:nvGraphicFramePr>
        <p:xfrm>
          <a:off x="271588" y="1484784"/>
          <a:ext cx="869290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bodov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časť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úlohy</a:t>
                      </a:r>
                      <a:r>
                        <a:rPr lang="pl-PL" b="1" dirty="0"/>
                        <a:t> - </a:t>
                      </a:r>
                      <a:r>
                        <a:rPr lang="pl-PL" b="1" dirty="0" err="1"/>
                        <a:t>prezentácia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Práca</a:t>
                      </a:r>
                      <a:r>
                        <a:rPr lang="pl-PL" dirty="0"/>
                        <a:t> len </a:t>
                      </a:r>
                      <a:r>
                        <a:rPr lang="pl-PL" dirty="0" err="1"/>
                        <a:t>prečítaná</a:t>
                      </a:r>
                      <a:r>
                        <a:rPr lang="pl-PL" dirty="0"/>
                        <a:t> (</a:t>
                      </a:r>
                      <a:r>
                        <a:rPr lang="pl-PL" dirty="0" err="1"/>
                        <a:t>migotaná</a:t>
                      </a:r>
                      <a:r>
                        <a:rPr lang="pl-PL" dirty="0"/>
                        <a:t>) </a:t>
                      </a:r>
                      <a:r>
                        <a:rPr lang="pl-PL" dirty="0" err="1"/>
                        <a:t>študentom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slabá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znalosť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témy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slovníka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Chýba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odpovede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otázky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učiteľa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Prezentácia</a:t>
                      </a:r>
                      <a:r>
                        <a:rPr lang="pl-PL" dirty="0"/>
                        <a:t> bola </a:t>
                      </a:r>
                      <a:r>
                        <a:rPr lang="pl-PL" dirty="0" err="1"/>
                        <a:t>čiastočne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prečítaná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čiastočne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vyjadrená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samostatne</a:t>
                      </a:r>
                      <a:r>
                        <a:rPr lang="pl-PL" dirty="0"/>
                        <a:t> (</a:t>
                      </a:r>
                      <a:r>
                        <a:rPr lang="pl-PL" dirty="0" err="1"/>
                        <a:t>migotaná</a:t>
                      </a:r>
                      <a:r>
                        <a:rPr lang="pl-PL" dirty="0"/>
                        <a:t>). </a:t>
                      </a:r>
                      <a:r>
                        <a:rPr lang="pl-PL" dirty="0" err="1"/>
                        <a:t>Slabé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odpovede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otázky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učiteľa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Prezentácia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predstavená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samostatne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veľká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znalosť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témy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Schopnosť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odpovedať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otázky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učiteľa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týkajúce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predstavovanej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témy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 </a:t>
                      </a:r>
                      <a:r>
                        <a:rPr lang="pl-PL" b="1" dirty="0" err="1"/>
                        <a:t>časť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úlohy</a:t>
                      </a:r>
                      <a:r>
                        <a:rPr lang="pl-PL" b="1" dirty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err="1"/>
                        <a:t>Vytvorenie</a:t>
                      </a:r>
                      <a:r>
                        <a:rPr lang="pl-PL" sz="1800" b="1" dirty="0"/>
                        <a:t> </a:t>
                      </a:r>
                      <a:r>
                        <a:rPr lang="pl-PL" sz="1800" b="1" dirty="0" err="1"/>
                        <a:t>plagátu</a:t>
                      </a:r>
                      <a:r>
                        <a:rPr lang="pl-PL" sz="1800" b="1" dirty="0"/>
                        <a:t>. </a:t>
                      </a:r>
                      <a:br>
                        <a:rPr lang="pl-PL" sz="1800" b="1" dirty="0"/>
                      </a:br>
                      <a:r>
                        <a:rPr lang="pl-PL" sz="1400" b="0" dirty="0"/>
                        <a:t>V </a:t>
                      </a:r>
                      <a:r>
                        <a:rPr lang="pl-PL" sz="1400" b="0" dirty="0" err="1"/>
                        <a:t>tejto</a:t>
                      </a:r>
                      <a:r>
                        <a:rPr lang="pl-PL" sz="1400" b="0" dirty="0"/>
                        <a:t> </a:t>
                      </a:r>
                      <a:r>
                        <a:rPr lang="pl-PL" sz="1400" b="0" dirty="0" err="1"/>
                        <a:t>časti</a:t>
                      </a:r>
                      <a:r>
                        <a:rPr lang="pl-PL" sz="1400" b="0" dirty="0"/>
                        <a:t> </a:t>
                      </a:r>
                      <a:r>
                        <a:rPr lang="pl-PL" sz="1400" b="0" dirty="0" err="1"/>
                        <a:t>úlohy</a:t>
                      </a:r>
                      <a:r>
                        <a:rPr lang="pl-PL" sz="1400" b="0" dirty="0"/>
                        <a:t> </a:t>
                      </a:r>
                      <a:r>
                        <a:rPr lang="pl-PL" sz="1400" b="0" dirty="0" err="1"/>
                        <a:t>sa</a:t>
                      </a:r>
                      <a:r>
                        <a:rPr lang="pl-PL" sz="1400" b="0" dirty="0"/>
                        <a:t> body </a:t>
                      </a:r>
                      <a:r>
                        <a:rPr lang="pl-PL" sz="1400" b="0" dirty="0" err="1"/>
                        <a:t>udeľujú</a:t>
                      </a:r>
                      <a:r>
                        <a:rPr lang="pl-PL" sz="1400" b="0" dirty="0"/>
                        <a:t> na </a:t>
                      </a:r>
                      <a:r>
                        <a:rPr lang="pl-PL" sz="1400" b="0" dirty="0" err="1"/>
                        <a:t>základe</a:t>
                      </a:r>
                      <a:r>
                        <a:rPr lang="pl-PL" sz="1400" b="0" dirty="0"/>
                        <a:t> </a:t>
                      </a:r>
                      <a:r>
                        <a:rPr lang="pl-PL" sz="1400" b="0" dirty="0" err="1"/>
                        <a:t>zapojenia</a:t>
                      </a:r>
                      <a:r>
                        <a:rPr lang="pl-PL" sz="1400" b="0" dirty="0"/>
                        <a:t> </a:t>
                      </a:r>
                      <a:r>
                        <a:rPr lang="pl-PL" sz="1400" b="0" dirty="0" err="1"/>
                        <a:t>študentov</a:t>
                      </a:r>
                      <a:r>
                        <a:rPr lang="pl-PL" sz="1400" b="0" dirty="0"/>
                        <a:t> a ich </a:t>
                      </a:r>
                      <a:r>
                        <a:rPr lang="pl-PL" sz="1400" b="0" dirty="0" err="1"/>
                        <a:t>individuálnych</a:t>
                      </a:r>
                      <a:r>
                        <a:rPr lang="pl-PL" sz="1400" b="0" dirty="0"/>
                        <a:t> </a:t>
                      </a:r>
                      <a:r>
                        <a:rPr lang="pl-PL" sz="1400" b="0" dirty="0" err="1"/>
                        <a:t>schopností</a:t>
                      </a:r>
                      <a:r>
                        <a:rPr lang="pl-PL" sz="1400" b="0" dirty="0"/>
                        <a:t>.</a:t>
                      </a:r>
                      <a:r>
                        <a:rPr lang="pl-PL" sz="1400" b="0" baseline="0" dirty="0"/>
                        <a:t>.</a:t>
                      </a:r>
                      <a:endParaRPr lang="pl-PL" sz="1400" b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Malé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zapojenie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študenta</a:t>
                      </a:r>
                      <a:r>
                        <a:rPr lang="pl-PL" dirty="0"/>
                        <a:t> do </a:t>
                      </a:r>
                      <a:r>
                        <a:rPr lang="pl-PL" dirty="0" err="1"/>
                        <a:t>práce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prilepenie</a:t>
                      </a:r>
                      <a:r>
                        <a:rPr lang="pl-PL" dirty="0"/>
                        <a:t> len </a:t>
                      </a:r>
                      <a:r>
                        <a:rPr lang="pl-PL" dirty="0" err="1"/>
                        <a:t>snímok</a:t>
                      </a:r>
                      <a:r>
                        <a:rPr lang="pl-PL" dirty="0"/>
                        <a:t> z </a:t>
                      </a:r>
                      <a:r>
                        <a:rPr lang="pl-PL" dirty="0" err="1"/>
                        <a:t>prezentácie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Stredné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zapojenie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študenta</a:t>
                      </a:r>
                      <a:r>
                        <a:rPr lang="pl-PL" dirty="0"/>
                        <a:t> do </a:t>
                      </a:r>
                      <a:r>
                        <a:rPr lang="pl-PL" dirty="0" err="1"/>
                        <a:t>práce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Plagát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väčšinou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vyrobený</a:t>
                      </a:r>
                      <a:r>
                        <a:rPr lang="pl-PL" dirty="0"/>
                        <a:t> len </a:t>
                      </a:r>
                      <a:r>
                        <a:rPr lang="pl-PL" dirty="0" err="1"/>
                        <a:t>prilepením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snímok</a:t>
                      </a:r>
                      <a:r>
                        <a:rPr lang="pl-PL" dirty="0"/>
                        <a:t> z </a:t>
                      </a:r>
                      <a:r>
                        <a:rPr lang="pl-PL" dirty="0" err="1"/>
                        <a:t>prezentácie</a:t>
                      </a:r>
                      <a:r>
                        <a:rPr lang="pl-PL" dirty="0"/>
                        <a:t>, s </a:t>
                      </a:r>
                      <a:r>
                        <a:rPr lang="pl-PL" dirty="0" err="1"/>
                        <a:t>prvkami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kresieb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fotografií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Veľké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angažovanie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študenta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práci</a:t>
                      </a:r>
                      <a:r>
                        <a:rPr lang="pl-PL" dirty="0"/>
                        <a:t>. </a:t>
                      </a:r>
                      <a:r>
                        <a:rPr lang="pl-PL" dirty="0" err="1"/>
                        <a:t>Plagát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premyslený</a:t>
                      </a:r>
                      <a:r>
                        <a:rPr lang="pl-PL" dirty="0"/>
                        <a:t>, s </a:t>
                      </a:r>
                      <a:r>
                        <a:rPr lang="pl-PL" dirty="0" err="1"/>
                        <a:t>veľkým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množstvom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vlastnej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práce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študenta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napríklad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vytvorením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kresieb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6226966"/>
              </p:ext>
            </p:extLst>
          </p:nvPr>
        </p:nvGraphicFramePr>
        <p:xfrm>
          <a:off x="301625" y="1527177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HODNOTENIE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nedostačujúci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dostačujúci</a:t>
                      </a:r>
                      <a:r>
                        <a:rPr lang="pl-PL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dostačujúci</a:t>
                      </a:r>
                      <a:r>
                        <a:rPr lang="pl-PL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dobrý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chválitebný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výborný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90A3AAD8-98EB-7B42-FA93-53D0D7F1B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Záver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66177" y="1556792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pl-PL" b="0" i="0" dirty="0" err="1">
                <a:solidFill>
                  <a:srgbClr val="0D0D0D"/>
                </a:solidFill>
                <a:effectLst/>
              </a:rPr>
              <a:t>Tento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projekt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vám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umožnil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lepšie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spoznať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pojmom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Malého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otcovska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. 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</a:rPr>
              <a:t>Upevnili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si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názov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vašej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obce, okresu,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vojvodstva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, v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ktorom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žijete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. 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</a:rPr>
              <a:t>Dozvedeli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aká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blízka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vám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je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Malá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otcovska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a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ako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vás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s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ňou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spája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mnoho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vecí</a:t>
            </a:r>
            <a:r>
              <a:rPr lang="pl-PL" b="0" i="0" dirty="0">
                <a:solidFill>
                  <a:srgbClr val="0D0D0D"/>
                </a:solidFill>
                <a:effectLst/>
              </a:rPr>
              <a:t>. </a:t>
            </a:r>
          </a:p>
          <a:p>
            <a:r>
              <a:rPr lang="pl-PL" b="0" i="0" dirty="0" err="1">
                <a:solidFill>
                  <a:srgbClr val="0D0D0D"/>
                </a:solidFill>
                <a:effectLst/>
              </a:rPr>
              <a:t>Vo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vašich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prezentáciách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a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plagátoch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mohli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ukázať</a:t>
            </a:r>
            <a:r>
              <a:rPr lang="pl-PL" b="0" i="0" dirty="0">
                <a:solidFill>
                  <a:srgbClr val="0D0D0D"/>
                </a:solidFill>
                <a:effectLst/>
              </a:rPr>
              <a:t>, z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čoho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máte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hrdosť</a:t>
            </a:r>
            <a:r>
              <a:rPr lang="pl-PL" b="0" i="0" dirty="0">
                <a:solidFill>
                  <a:srgbClr val="0D0D0D"/>
                </a:solidFill>
                <a:effectLst/>
              </a:rPr>
              <a:t>,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čo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je v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hodnote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vidieť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vašich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Malých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otcovských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miestach</a:t>
            </a:r>
            <a:r>
              <a:rPr lang="pl-PL" b="0" i="0" dirty="0">
                <a:solidFill>
                  <a:srgbClr val="0D0D0D"/>
                </a:solidFill>
                <a:effectLst/>
              </a:rPr>
              <a:t>, a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ak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veľmi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spojení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s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týmto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regiónom</a:t>
            </a:r>
            <a:r>
              <a:rPr lang="pl-PL" b="0" i="0" dirty="0">
                <a:solidFill>
                  <a:srgbClr val="0D0D0D"/>
                </a:solidFill>
                <a:effectLst/>
              </a:rPr>
              <a:t>. </a:t>
            </a:r>
          </a:p>
          <a:p>
            <a:r>
              <a:rPr lang="pl-PL" b="0" i="0" dirty="0">
                <a:solidFill>
                  <a:srgbClr val="0D0D0D"/>
                </a:solidFill>
                <a:effectLst/>
              </a:rPr>
              <a:t>Mali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príležitosť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hovoriť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svojimi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blízkymi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o tom,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čo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milujú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na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svojom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mieste</a:t>
            </a:r>
            <a:r>
              <a:rPr lang="pl-PL" b="0" i="0" dirty="0">
                <a:solidFill>
                  <a:srgbClr val="0D0D0D"/>
                </a:solidFill>
                <a:effectLst/>
              </a:rPr>
              <a:t> </a:t>
            </a:r>
            <a:r>
              <a:rPr lang="pl-PL" b="0" i="0" dirty="0" err="1">
                <a:solidFill>
                  <a:srgbClr val="0D0D0D"/>
                </a:solidFill>
                <a:effectLst/>
              </a:rPr>
              <a:t>narodenia</a:t>
            </a:r>
            <a:r>
              <a:rPr lang="pl-PL" b="0" i="0" dirty="0">
                <a:solidFill>
                  <a:srgbClr val="0D0D0D"/>
                </a:solidFill>
                <a:effectLst/>
              </a:rPr>
              <a:t>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BC56D21-D263-8A18-30DC-6F2052509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Záver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377280"/>
            <a:ext cx="8503920" cy="4572000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 err="1"/>
              <a:t>Lepšie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pochopili</a:t>
            </a:r>
            <a:r>
              <a:rPr lang="pl-PL" dirty="0"/>
              <a:t> a poznali </a:t>
            </a:r>
            <a:r>
              <a:rPr lang="pl-PL" dirty="0" err="1"/>
              <a:t>význam</a:t>
            </a:r>
            <a:r>
              <a:rPr lang="pl-PL" dirty="0"/>
              <a:t> </a:t>
            </a:r>
            <a:r>
              <a:rPr lang="pl-PL" dirty="0" err="1"/>
              <a:t>rodinných</a:t>
            </a:r>
            <a:r>
              <a:rPr lang="pl-PL" dirty="0"/>
              <a:t> </a:t>
            </a:r>
            <a:r>
              <a:rPr lang="pl-PL" dirty="0" err="1"/>
              <a:t>suvenírov</a:t>
            </a:r>
            <a:r>
              <a:rPr lang="pl-PL" dirty="0"/>
              <a:t>, </a:t>
            </a:r>
            <a:r>
              <a:rPr lang="pl-PL" dirty="0" err="1"/>
              <a:t>ako</a:t>
            </a:r>
            <a:r>
              <a:rPr lang="pl-PL" dirty="0"/>
              <a:t>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dôležité</a:t>
            </a:r>
            <a:r>
              <a:rPr lang="pl-PL" dirty="0"/>
              <a:t> </a:t>
            </a:r>
            <a:r>
              <a:rPr lang="pl-PL" dirty="0" err="1"/>
              <a:t>pri</a:t>
            </a:r>
            <a:r>
              <a:rPr lang="pl-PL" dirty="0"/>
              <a:t> </a:t>
            </a:r>
            <a:r>
              <a:rPr lang="pl-PL" dirty="0" err="1"/>
              <a:t>udržiavaní</a:t>
            </a:r>
            <a:r>
              <a:rPr lang="pl-PL" dirty="0"/>
              <a:t> </a:t>
            </a:r>
            <a:r>
              <a:rPr lang="pl-PL" dirty="0" err="1"/>
              <a:t>tradícií</a:t>
            </a:r>
            <a:r>
              <a:rPr lang="pl-PL" dirty="0"/>
              <a:t>. </a:t>
            </a:r>
          </a:p>
          <a:p>
            <a:r>
              <a:rPr lang="pl-PL" dirty="0" err="1"/>
              <a:t>Prezentovaním</a:t>
            </a:r>
            <a:r>
              <a:rPr lang="pl-PL" dirty="0"/>
              <a:t> </a:t>
            </a:r>
            <a:r>
              <a:rPr lang="pl-PL" dirty="0" err="1"/>
              <a:t>svojich</a:t>
            </a:r>
            <a:r>
              <a:rPr lang="pl-PL" dirty="0"/>
              <a:t> </a:t>
            </a:r>
            <a:r>
              <a:rPr lang="pl-PL" dirty="0" err="1"/>
              <a:t>úloh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naučili</a:t>
            </a:r>
            <a:r>
              <a:rPr lang="pl-PL" dirty="0"/>
              <a:t> </a:t>
            </a:r>
            <a:r>
              <a:rPr lang="pl-PL" dirty="0" err="1"/>
              <a:t>pravidlá</a:t>
            </a:r>
            <a:r>
              <a:rPr lang="pl-PL" dirty="0"/>
              <a:t> </a:t>
            </a:r>
            <a:r>
              <a:rPr lang="pl-PL" dirty="0" err="1"/>
              <a:t>autopräsentácie</a:t>
            </a:r>
            <a:r>
              <a:rPr lang="pl-PL" dirty="0"/>
              <a:t> a </a:t>
            </a:r>
            <a:r>
              <a:rPr lang="pl-PL" dirty="0" err="1"/>
              <a:t>zručnosti</a:t>
            </a:r>
            <a:r>
              <a:rPr lang="pl-PL" dirty="0"/>
              <a:t> </a:t>
            </a:r>
            <a:r>
              <a:rPr lang="pl-PL" dirty="0" err="1"/>
              <a:t>verejného</a:t>
            </a:r>
            <a:r>
              <a:rPr lang="pl-PL" dirty="0"/>
              <a:t> </a:t>
            </a:r>
            <a:r>
              <a:rPr lang="pl-PL" dirty="0" err="1"/>
              <a:t>vystupovania</a:t>
            </a:r>
            <a:r>
              <a:rPr lang="pl-PL" dirty="0"/>
              <a:t>. </a:t>
            </a:r>
          </a:p>
          <a:p>
            <a:r>
              <a:rPr lang="pl-PL" dirty="0" err="1"/>
              <a:t>Zoznámili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s </a:t>
            </a:r>
            <a:r>
              <a:rPr lang="pl-PL" dirty="0" err="1"/>
              <a:t>internetovými</a:t>
            </a:r>
            <a:r>
              <a:rPr lang="pl-PL" dirty="0"/>
              <a:t> </a:t>
            </a:r>
            <a:r>
              <a:rPr lang="pl-PL" dirty="0" err="1"/>
              <a:t>zdrojmi</a:t>
            </a:r>
            <a:r>
              <a:rPr lang="pl-PL" dirty="0"/>
              <a:t>, z </a:t>
            </a:r>
            <a:r>
              <a:rPr lang="pl-PL" dirty="0" err="1"/>
              <a:t>ktorých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mohli</a:t>
            </a:r>
            <a:r>
              <a:rPr lang="pl-PL" dirty="0"/>
              <a:t> </a:t>
            </a:r>
            <a:r>
              <a:rPr lang="pl-PL" dirty="0" err="1"/>
              <a:t>získať</a:t>
            </a:r>
            <a:r>
              <a:rPr lang="pl-PL" dirty="0"/>
              <a:t> </a:t>
            </a:r>
            <a:r>
              <a:rPr lang="pl-PL" dirty="0" err="1"/>
              <a:t>dodatočné</a:t>
            </a:r>
            <a:r>
              <a:rPr lang="pl-PL" dirty="0"/>
              <a:t> </a:t>
            </a:r>
            <a:r>
              <a:rPr lang="pl-PL" dirty="0" err="1"/>
              <a:t>informácie</a:t>
            </a:r>
            <a:r>
              <a:rPr lang="pl-PL" dirty="0"/>
              <a:t> o </a:t>
            </a:r>
            <a:r>
              <a:rPr lang="pl-PL" dirty="0" err="1"/>
              <a:t>vašom</a:t>
            </a:r>
            <a:r>
              <a:rPr lang="pl-PL" dirty="0"/>
              <a:t> </a:t>
            </a:r>
            <a:r>
              <a:rPr lang="pl-PL" dirty="0" err="1"/>
              <a:t>regióne</a:t>
            </a:r>
            <a:r>
              <a:rPr lang="pl-PL" dirty="0"/>
              <a:t>, o </a:t>
            </a:r>
            <a:r>
              <a:rPr lang="pl-PL" dirty="0" err="1"/>
              <a:t>ktorých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predtým</a:t>
            </a:r>
            <a:r>
              <a:rPr lang="pl-PL" dirty="0"/>
              <a:t> </a:t>
            </a:r>
            <a:r>
              <a:rPr lang="pl-PL" dirty="0" err="1"/>
              <a:t>nevedeli</a:t>
            </a:r>
            <a:r>
              <a:rPr lang="pl-PL" dirty="0"/>
              <a:t>. </a:t>
            </a:r>
          </a:p>
          <a:p>
            <a:r>
              <a:rPr lang="pl-PL" dirty="0" err="1"/>
              <a:t>Naučili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, </a:t>
            </a:r>
            <a:r>
              <a:rPr lang="pl-PL" dirty="0" err="1"/>
              <a:t>ako</a:t>
            </a:r>
            <a:r>
              <a:rPr lang="pl-PL" dirty="0"/>
              <a:t> </a:t>
            </a:r>
            <a:r>
              <a:rPr lang="pl-PL" dirty="0" err="1"/>
              <a:t>bezpečne</a:t>
            </a:r>
            <a:r>
              <a:rPr lang="pl-PL" dirty="0"/>
              <a:t> a </a:t>
            </a:r>
            <a:r>
              <a:rPr lang="pl-PL" dirty="0" err="1"/>
              <a:t>vhodne</a:t>
            </a:r>
            <a:r>
              <a:rPr lang="pl-PL" dirty="0"/>
              <a:t> </a:t>
            </a:r>
            <a:r>
              <a:rPr lang="pl-PL" dirty="0" err="1"/>
              <a:t>využívať</a:t>
            </a:r>
            <a:r>
              <a:rPr lang="pl-PL" dirty="0"/>
              <a:t> </a:t>
            </a:r>
            <a:r>
              <a:rPr lang="pl-PL" dirty="0" err="1"/>
              <a:t>internetové</a:t>
            </a:r>
            <a:r>
              <a:rPr lang="pl-PL" dirty="0"/>
              <a:t> zdroje. </a:t>
            </a:r>
          </a:p>
          <a:p>
            <a:r>
              <a:rPr lang="pl-PL" dirty="0" err="1"/>
              <a:t>Zoznámili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s </a:t>
            </a:r>
            <a:r>
              <a:rPr lang="pl-PL" dirty="0" err="1"/>
              <a:t>pravidlami</a:t>
            </a:r>
            <a:r>
              <a:rPr lang="pl-PL" dirty="0"/>
              <a:t> </a:t>
            </a:r>
            <a:r>
              <a:rPr lang="pl-PL" dirty="0" err="1"/>
              <a:t>spolupráce</a:t>
            </a:r>
            <a:r>
              <a:rPr lang="pl-PL" dirty="0"/>
              <a:t> v </a:t>
            </a:r>
            <a:r>
              <a:rPr lang="pl-PL" dirty="0" err="1"/>
              <a:t>skupine</a:t>
            </a:r>
            <a:r>
              <a:rPr lang="pl-PL" dirty="0"/>
              <a:t>, </a:t>
            </a:r>
            <a:r>
              <a:rPr lang="pl-PL" dirty="0" err="1"/>
              <a:t>dobrého</a:t>
            </a:r>
            <a:r>
              <a:rPr lang="pl-PL" dirty="0"/>
              <a:t> </a:t>
            </a:r>
            <a:r>
              <a:rPr lang="pl-PL" dirty="0" err="1"/>
              <a:t>komunikovania</a:t>
            </a:r>
            <a:r>
              <a:rPr lang="pl-PL" dirty="0"/>
              <a:t> a </a:t>
            </a:r>
            <a:r>
              <a:rPr lang="pl-PL" dirty="0" err="1"/>
              <a:t>diskusie</a:t>
            </a:r>
            <a:r>
              <a:rPr lang="pl-PL" dirty="0"/>
              <a:t>, </a:t>
            </a:r>
            <a:r>
              <a:rPr lang="pl-PL" dirty="0" err="1"/>
              <a:t>čo</a:t>
            </a:r>
            <a:r>
              <a:rPr lang="pl-PL" dirty="0"/>
              <a:t> nie je </a:t>
            </a:r>
            <a:r>
              <a:rPr lang="pl-PL" dirty="0" err="1"/>
              <a:t>ľahké</a:t>
            </a:r>
            <a:r>
              <a:rPr lang="pl-PL" dirty="0"/>
              <a:t>, </a:t>
            </a:r>
            <a:r>
              <a:rPr lang="pl-PL" dirty="0" err="1"/>
              <a:t>keď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chce </a:t>
            </a:r>
            <a:r>
              <a:rPr lang="pl-PL" dirty="0" err="1"/>
              <a:t>vyjadriť</a:t>
            </a:r>
            <a:r>
              <a:rPr lang="pl-PL" dirty="0"/>
              <a:t> </a:t>
            </a:r>
            <a:r>
              <a:rPr lang="pl-PL" dirty="0" err="1"/>
              <a:t>svoj</a:t>
            </a:r>
            <a:r>
              <a:rPr lang="pl-PL" dirty="0"/>
              <a:t> </a:t>
            </a:r>
            <a:r>
              <a:rPr lang="pl-PL" dirty="0" err="1"/>
              <a:t>názor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8C857D-6F57-C379-6F46-4A2882F95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572000"/>
          </a:xfrm>
        </p:spPr>
        <p:txBody>
          <a:bodyPr>
            <a:normAutofit fontScale="4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pl-PL" sz="4500" dirty="0" err="1"/>
              <a:t>Pred</a:t>
            </a:r>
            <a:r>
              <a:rPr lang="pl-PL" sz="4500" dirty="0"/>
              <a:t> </a:t>
            </a:r>
            <a:r>
              <a:rPr lang="pl-PL" sz="4500" dirty="0" err="1"/>
              <a:t>začatím</a:t>
            </a:r>
            <a:r>
              <a:rPr lang="pl-PL" sz="4500" dirty="0"/>
              <a:t> projektu je </a:t>
            </a:r>
            <a:r>
              <a:rPr lang="pl-PL" sz="4500" dirty="0" err="1"/>
              <a:t>potrebné</a:t>
            </a:r>
            <a:r>
              <a:rPr lang="pl-PL" sz="4500" dirty="0"/>
              <a:t> </a:t>
            </a:r>
            <a:r>
              <a:rPr lang="pl-PL" sz="4500" dirty="0" err="1"/>
              <a:t>dôkladne</a:t>
            </a:r>
            <a:r>
              <a:rPr lang="pl-PL" sz="4500" dirty="0"/>
              <a:t> </a:t>
            </a:r>
            <a:r>
              <a:rPr lang="pl-PL" sz="4500" dirty="0" err="1"/>
              <a:t>oboznámiť</a:t>
            </a:r>
            <a:r>
              <a:rPr lang="pl-PL" sz="4500" dirty="0"/>
              <a:t> </a:t>
            </a:r>
            <a:r>
              <a:rPr lang="pl-PL" sz="4500" dirty="0" err="1"/>
              <a:t>študentov</a:t>
            </a:r>
            <a:r>
              <a:rPr lang="pl-PL" sz="4500" dirty="0"/>
              <a:t> s </a:t>
            </a:r>
            <a:r>
              <a:rPr lang="pl-PL" sz="4500" dirty="0" err="1"/>
              <a:t>obsahom</a:t>
            </a:r>
            <a:r>
              <a:rPr lang="pl-PL" sz="4500" dirty="0"/>
              <a:t> </a:t>
            </a:r>
            <a:r>
              <a:rPr lang="pl-PL" sz="4500" dirty="0" err="1"/>
              <a:t>úloh</a:t>
            </a:r>
            <a:r>
              <a:rPr lang="pl-PL" sz="4500" dirty="0"/>
              <a:t> a </a:t>
            </a:r>
            <a:r>
              <a:rPr lang="pl-PL" sz="4500" dirty="0" err="1"/>
              <a:t>prispôsobiť</a:t>
            </a:r>
            <a:r>
              <a:rPr lang="pl-PL" sz="4500" dirty="0"/>
              <a:t> </a:t>
            </a:r>
            <a:r>
              <a:rPr lang="pl-PL" sz="4500" dirty="0" err="1"/>
              <a:t>komunikáciu</a:t>
            </a:r>
            <a:r>
              <a:rPr lang="pl-PL" sz="4500" dirty="0"/>
              <a:t> ich </a:t>
            </a:r>
            <a:r>
              <a:rPr lang="pl-PL" sz="4500" dirty="0" err="1"/>
              <a:t>schopnostiam</a:t>
            </a:r>
            <a:r>
              <a:rPr lang="pl-PL" sz="4500" dirty="0"/>
              <a:t>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  <a:p>
            <a:pPr marL="914400" indent="-914400">
              <a:buFont typeface="+mj-lt"/>
              <a:buAutoNum type="arabicPeriod"/>
            </a:pPr>
            <a:r>
              <a:rPr lang="pl-PL" sz="4500" dirty="0" err="1"/>
              <a:t>Študentov</a:t>
            </a:r>
            <a:r>
              <a:rPr lang="pl-PL" sz="4500" dirty="0"/>
              <a:t> je </a:t>
            </a:r>
            <a:r>
              <a:rPr lang="pl-PL" sz="4500" dirty="0" err="1"/>
              <a:t>potrebné</a:t>
            </a:r>
            <a:r>
              <a:rPr lang="pl-PL" sz="4500" dirty="0"/>
              <a:t> </a:t>
            </a:r>
            <a:r>
              <a:rPr lang="pl-PL" sz="4500" dirty="0" err="1"/>
              <a:t>oboznámiť</a:t>
            </a:r>
            <a:r>
              <a:rPr lang="pl-PL" sz="4500" dirty="0"/>
              <a:t> s </a:t>
            </a:r>
            <a:r>
              <a:rPr lang="pl-PL" sz="4500" dirty="0" err="1"/>
              <a:t>pravidlami</a:t>
            </a:r>
            <a:r>
              <a:rPr lang="pl-PL" sz="4500" dirty="0"/>
              <a:t> </a:t>
            </a:r>
            <a:r>
              <a:rPr lang="pl-PL" sz="4500" dirty="0" err="1"/>
              <a:t>bezpečného</a:t>
            </a:r>
            <a:r>
              <a:rPr lang="pl-PL" sz="4500" dirty="0"/>
              <a:t> </a:t>
            </a:r>
            <a:r>
              <a:rPr lang="pl-PL" sz="4500" dirty="0" err="1"/>
              <a:t>používania</a:t>
            </a:r>
            <a:r>
              <a:rPr lang="pl-PL" sz="4500" dirty="0"/>
              <a:t> </a:t>
            </a:r>
            <a:r>
              <a:rPr lang="pl-PL" sz="4500" dirty="0" err="1"/>
              <a:t>internetu</a:t>
            </a:r>
            <a:r>
              <a:rPr lang="pl-PL" sz="4500" dirty="0"/>
              <a:t>. </a:t>
            </a:r>
            <a:r>
              <a:rPr lang="pl-PL" sz="4500" dirty="0" err="1"/>
              <a:t>Učiteľ</a:t>
            </a:r>
            <a:r>
              <a:rPr lang="pl-PL" sz="4500" dirty="0"/>
              <a:t> by </a:t>
            </a:r>
            <a:r>
              <a:rPr lang="pl-PL" sz="4500" dirty="0" err="1"/>
              <a:t>mal</a:t>
            </a:r>
            <a:r>
              <a:rPr lang="pl-PL" sz="4500" dirty="0"/>
              <a:t> </a:t>
            </a:r>
            <a:r>
              <a:rPr lang="pl-PL" sz="4500" dirty="0" err="1"/>
              <a:t>so</a:t>
            </a:r>
            <a:r>
              <a:rPr lang="pl-PL" sz="4500" dirty="0"/>
              <a:t> </a:t>
            </a:r>
            <a:r>
              <a:rPr lang="pl-PL" sz="4500" dirty="0" err="1"/>
              <a:t>študentmi</a:t>
            </a:r>
            <a:r>
              <a:rPr lang="pl-PL" sz="4500" dirty="0"/>
              <a:t> </a:t>
            </a:r>
            <a:r>
              <a:rPr lang="pl-PL" sz="4500" dirty="0" err="1"/>
              <a:t>prejsť</a:t>
            </a:r>
            <a:r>
              <a:rPr lang="pl-PL" sz="4500" dirty="0"/>
              <a:t> </a:t>
            </a:r>
            <a:r>
              <a:rPr lang="pl-PL" sz="4500" dirty="0" err="1"/>
              <a:t>internetové</a:t>
            </a:r>
            <a:r>
              <a:rPr lang="pl-PL" sz="4500" dirty="0"/>
              <a:t> zdroje a </a:t>
            </a:r>
            <a:r>
              <a:rPr lang="pl-PL" sz="4500" dirty="0" err="1"/>
              <a:t>pomôcť</a:t>
            </a:r>
            <a:r>
              <a:rPr lang="pl-PL" sz="4500" dirty="0"/>
              <a:t> im ich </a:t>
            </a:r>
            <a:r>
              <a:rPr lang="pl-PL" sz="4500" dirty="0" err="1"/>
              <a:t>pochopiť</a:t>
            </a:r>
            <a:r>
              <a:rPr lang="pl-PL" sz="4500" dirty="0"/>
              <a:t>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  <a:p>
            <a:pPr marL="914400" indent="-914400">
              <a:buFont typeface="+mj-lt"/>
              <a:buAutoNum type="arabicPeriod"/>
            </a:pPr>
            <a:r>
              <a:rPr lang="pl-PL" sz="4500" dirty="0" err="1"/>
              <a:t>Pri</a:t>
            </a:r>
            <a:r>
              <a:rPr lang="pl-PL" sz="4500" dirty="0"/>
              <a:t> </a:t>
            </a:r>
            <a:r>
              <a:rPr lang="pl-PL" sz="4500" dirty="0" err="1"/>
              <a:t>tvorbe</a:t>
            </a:r>
            <a:r>
              <a:rPr lang="pl-PL" sz="4500" dirty="0"/>
              <a:t> </a:t>
            </a:r>
            <a:r>
              <a:rPr lang="pl-PL" sz="4500" dirty="0" err="1"/>
              <a:t>prezentácie</a:t>
            </a:r>
            <a:r>
              <a:rPr lang="pl-PL" sz="4500" dirty="0"/>
              <a:t> </a:t>
            </a:r>
            <a:r>
              <a:rPr lang="pl-PL" sz="4500" dirty="0" err="1"/>
              <a:t>môžu</a:t>
            </a:r>
            <a:r>
              <a:rPr lang="pl-PL" sz="4500" dirty="0"/>
              <a:t> </a:t>
            </a:r>
            <a:r>
              <a:rPr lang="pl-PL" sz="4500" dirty="0" err="1"/>
              <a:t>rodičia</a:t>
            </a:r>
            <a:r>
              <a:rPr lang="pl-PL" sz="4500" dirty="0"/>
              <a:t> </a:t>
            </a:r>
            <a:r>
              <a:rPr lang="pl-PL" sz="4500" dirty="0" err="1"/>
              <a:t>pomáhať</a:t>
            </a:r>
            <a:r>
              <a:rPr lang="pl-PL" sz="4500" dirty="0"/>
              <a:t> </a:t>
            </a:r>
            <a:r>
              <a:rPr lang="pl-PL" sz="4500" dirty="0" err="1"/>
              <a:t>študentom</a:t>
            </a:r>
            <a:r>
              <a:rPr lang="pl-PL" sz="4500" dirty="0"/>
              <a:t>, </a:t>
            </a:r>
            <a:r>
              <a:rPr lang="pl-PL" sz="4500" dirty="0" err="1"/>
              <a:t>najmä</a:t>
            </a:r>
            <a:r>
              <a:rPr lang="pl-PL" sz="4500" dirty="0"/>
              <a:t> </a:t>
            </a:r>
            <a:r>
              <a:rPr lang="pl-PL" sz="4500" dirty="0" err="1"/>
              <a:t>pri</a:t>
            </a:r>
            <a:r>
              <a:rPr lang="pl-PL" sz="4500" dirty="0"/>
              <a:t> </a:t>
            </a:r>
            <a:r>
              <a:rPr lang="pl-PL" sz="4500" dirty="0" err="1"/>
              <a:t>prezeraní</a:t>
            </a:r>
            <a:r>
              <a:rPr lang="pl-PL" sz="4500" dirty="0"/>
              <a:t> </a:t>
            </a:r>
            <a:r>
              <a:rPr lang="pl-PL" sz="4500" dirty="0" err="1"/>
              <a:t>internetových</a:t>
            </a:r>
            <a:r>
              <a:rPr lang="pl-PL" sz="4500" dirty="0"/>
              <a:t> </a:t>
            </a:r>
            <a:r>
              <a:rPr lang="pl-PL" sz="4500" dirty="0" err="1"/>
              <a:t>stránok</a:t>
            </a:r>
            <a:r>
              <a:rPr lang="pl-PL" sz="4500" dirty="0"/>
              <a:t> </a:t>
            </a:r>
            <a:r>
              <a:rPr lang="pl-PL" sz="4500" dirty="0" err="1"/>
              <a:t>svojho</a:t>
            </a:r>
            <a:r>
              <a:rPr lang="pl-PL" sz="4500" dirty="0"/>
              <a:t> </a:t>
            </a:r>
            <a:r>
              <a:rPr lang="pl-PL" sz="4500" dirty="0" err="1"/>
              <a:t>regiónu</a:t>
            </a:r>
            <a:r>
              <a:rPr lang="pl-PL" sz="4500" dirty="0"/>
              <a:t> </a:t>
            </a:r>
            <a:r>
              <a:rPr lang="pl-PL" sz="4500" dirty="0" err="1"/>
              <a:t>alebo</a:t>
            </a:r>
            <a:r>
              <a:rPr lang="pl-PL" sz="4500" dirty="0"/>
              <a:t> </a:t>
            </a:r>
            <a:r>
              <a:rPr lang="pl-PL" sz="4500" dirty="0" err="1"/>
              <a:t>doplnení</a:t>
            </a:r>
            <a:r>
              <a:rPr lang="pl-PL" sz="4500" dirty="0"/>
              <a:t> </a:t>
            </a:r>
            <a:r>
              <a:rPr lang="pl-PL" sz="4500" dirty="0" err="1"/>
              <a:t>informácií</a:t>
            </a:r>
            <a:r>
              <a:rPr lang="pl-PL" sz="4500" dirty="0"/>
              <a:t> o </a:t>
            </a:r>
            <a:r>
              <a:rPr lang="pl-PL" sz="4500" dirty="0" err="1"/>
              <a:t>rodinných</a:t>
            </a:r>
            <a:r>
              <a:rPr lang="pl-PL" sz="4500" dirty="0"/>
              <a:t> </a:t>
            </a:r>
            <a:r>
              <a:rPr lang="pl-PL" sz="4500" dirty="0" err="1"/>
              <a:t>tradíciách</a:t>
            </a:r>
            <a:r>
              <a:rPr lang="pl-PL" sz="4500" dirty="0"/>
              <a:t> a </a:t>
            </a:r>
            <a:r>
              <a:rPr lang="pl-PL" sz="4500" dirty="0" err="1"/>
              <a:t>suveníroch</a:t>
            </a:r>
            <a:r>
              <a:rPr lang="pl-PL" sz="4500" dirty="0"/>
              <a:t> </a:t>
            </a:r>
            <a:r>
              <a:rPr lang="pl-PL" sz="4500" dirty="0" err="1"/>
              <a:t>súvisiacich</a:t>
            </a:r>
            <a:r>
              <a:rPr lang="pl-PL" sz="4500" dirty="0"/>
              <a:t> s </a:t>
            </a:r>
            <a:r>
              <a:rPr lang="pl-PL" sz="4500" dirty="0" err="1"/>
              <a:t>regiónom</a:t>
            </a:r>
            <a:r>
              <a:rPr lang="pl-PL" sz="4500" dirty="0"/>
              <a:t>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  <a:p>
            <a:pPr marL="914400" indent="-914400">
              <a:buFont typeface="+mj-lt"/>
              <a:buAutoNum type="arabicPeriod"/>
            </a:pPr>
            <a:r>
              <a:rPr lang="pl-PL" sz="4500" dirty="0" err="1"/>
              <a:t>Učiteľ</a:t>
            </a:r>
            <a:r>
              <a:rPr lang="pl-PL" sz="4500" dirty="0"/>
              <a:t> </a:t>
            </a:r>
            <a:r>
              <a:rPr lang="pl-PL" sz="4500" dirty="0" err="1"/>
              <a:t>môže</a:t>
            </a:r>
            <a:r>
              <a:rPr lang="pl-PL" sz="4500" dirty="0"/>
              <a:t> </a:t>
            </a:r>
            <a:r>
              <a:rPr lang="pl-PL" sz="4500" dirty="0" err="1"/>
              <a:t>sám</a:t>
            </a:r>
            <a:r>
              <a:rPr lang="pl-PL" sz="4500" dirty="0"/>
              <a:t> </a:t>
            </a:r>
            <a:r>
              <a:rPr lang="pl-PL" sz="4500" dirty="0" err="1"/>
              <a:t>rozhodnúť</a:t>
            </a:r>
            <a:r>
              <a:rPr lang="pl-PL" sz="4500" dirty="0"/>
              <a:t> o </a:t>
            </a:r>
            <a:r>
              <a:rPr lang="pl-PL" sz="4500" dirty="0" err="1"/>
              <a:t>forme</a:t>
            </a:r>
            <a:r>
              <a:rPr lang="pl-PL" sz="4500" dirty="0"/>
              <a:t> </a:t>
            </a:r>
            <a:r>
              <a:rPr lang="pl-PL" sz="4500" dirty="0" err="1"/>
              <a:t>prezentácie</a:t>
            </a:r>
            <a:r>
              <a:rPr lang="pl-PL" sz="4500" dirty="0"/>
              <a:t> projektu. Forma </a:t>
            </a:r>
            <a:r>
              <a:rPr lang="pl-PL" sz="4500" dirty="0" err="1"/>
              <a:t>prezentácie</a:t>
            </a:r>
            <a:r>
              <a:rPr lang="pl-PL" sz="4500" dirty="0"/>
              <a:t> </a:t>
            </a:r>
            <a:r>
              <a:rPr lang="pl-PL" sz="4500" dirty="0" err="1"/>
              <a:t>musí</a:t>
            </a:r>
            <a:r>
              <a:rPr lang="pl-PL" sz="4500" dirty="0"/>
              <a:t> </a:t>
            </a:r>
            <a:r>
              <a:rPr lang="pl-PL" sz="4500" dirty="0" err="1"/>
              <a:t>zohľadňovať</a:t>
            </a:r>
            <a:r>
              <a:rPr lang="pl-PL" sz="4500" dirty="0"/>
              <a:t> </a:t>
            </a:r>
            <a:r>
              <a:rPr lang="pl-PL" sz="4500" dirty="0" err="1"/>
              <a:t>individuálne</a:t>
            </a:r>
            <a:r>
              <a:rPr lang="pl-PL" sz="4500" dirty="0"/>
              <a:t> </a:t>
            </a:r>
            <a:r>
              <a:rPr lang="pl-PL" sz="4500" dirty="0" err="1"/>
              <a:t>možnosti</a:t>
            </a:r>
            <a:r>
              <a:rPr lang="pl-PL" sz="4500" dirty="0"/>
              <a:t> </a:t>
            </a:r>
            <a:r>
              <a:rPr lang="pl-PL" sz="4500" dirty="0" err="1"/>
              <a:t>študentov</a:t>
            </a:r>
            <a:r>
              <a:rPr lang="pl-PL" sz="4500" dirty="0"/>
              <a:t>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  <a:p>
            <a:pPr marL="914400" indent="-914400">
              <a:buFont typeface="+mj-lt"/>
              <a:buAutoNum type="arabicPeriod"/>
            </a:pPr>
            <a:r>
              <a:rPr lang="pl-PL" sz="4500" dirty="0" err="1"/>
              <a:t>Študenti</a:t>
            </a:r>
            <a:r>
              <a:rPr lang="pl-PL" sz="4500" dirty="0"/>
              <a:t>, </a:t>
            </a:r>
            <a:r>
              <a:rPr lang="pl-PL" sz="4500" dirty="0" err="1"/>
              <a:t>ktorí</a:t>
            </a:r>
            <a:r>
              <a:rPr lang="pl-PL" sz="4500" dirty="0"/>
              <a:t> </a:t>
            </a:r>
            <a:r>
              <a:rPr lang="pl-PL" sz="4500" dirty="0" err="1"/>
              <a:t>pristupujú</a:t>
            </a:r>
            <a:r>
              <a:rPr lang="pl-PL" sz="4500" dirty="0"/>
              <a:t> k </a:t>
            </a:r>
            <a:r>
              <a:rPr lang="pl-PL" sz="4500" dirty="0" err="1"/>
              <a:t>druhej</a:t>
            </a:r>
            <a:r>
              <a:rPr lang="pl-PL" sz="4500" dirty="0"/>
              <a:t> </a:t>
            </a:r>
            <a:r>
              <a:rPr lang="pl-PL" sz="4500" dirty="0" err="1"/>
              <a:t>časti</a:t>
            </a:r>
            <a:r>
              <a:rPr lang="pl-PL" sz="4500" dirty="0"/>
              <a:t> </a:t>
            </a:r>
            <a:r>
              <a:rPr lang="pl-PL" sz="4500" dirty="0" err="1"/>
              <a:t>úlohy</a:t>
            </a:r>
            <a:r>
              <a:rPr lang="pl-PL" sz="4500" dirty="0"/>
              <a:t>, by mali </a:t>
            </a:r>
            <a:r>
              <a:rPr lang="pl-PL" sz="4500" dirty="0" err="1"/>
              <a:t>mať</a:t>
            </a:r>
            <a:r>
              <a:rPr lang="pl-PL" sz="4500" dirty="0"/>
              <a:t> </a:t>
            </a:r>
            <a:r>
              <a:rPr lang="pl-PL" sz="4500" dirty="0" err="1"/>
              <a:t>pripravené</a:t>
            </a:r>
            <a:r>
              <a:rPr lang="pl-PL" sz="4500" dirty="0"/>
              <a:t> </a:t>
            </a:r>
            <a:r>
              <a:rPr lang="pl-PL" sz="4500" dirty="0" err="1"/>
              <a:t>pomôcky</a:t>
            </a:r>
            <a:r>
              <a:rPr lang="pl-PL" sz="4500" dirty="0"/>
              <a:t> na </a:t>
            </a:r>
            <a:r>
              <a:rPr lang="pl-PL" sz="4500" dirty="0" err="1"/>
              <a:t>vytvorenie</a:t>
            </a:r>
            <a:r>
              <a:rPr lang="pl-PL" sz="4500" dirty="0"/>
              <a:t> </a:t>
            </a:r>
            <a:r>
              <a:rPr lang="pl-PL" sz="4500" dirty="0" err="1"/>
              <a:t>plagátu</a:t>
            </a:r>
            <a:r>
              <a:rPr lang="pl-PL" sz="4500" dirty="0"/>
              <a:t>: </a:t>
            </a:r>
            <a:r>
              <a:rPr lang="pl-PL" sz="4500" dirty="0" err="1"/>
              <a:t>výtlačky</a:t>
            </a:r>
            <a:r>
              <a:rPr lang="pl-PL" sz="4500" dirty="0"/>
              <a:t> </a:t>
            </a:r>
            <a:r>
              <a:rPr lang="pl-PL" sz="4500" dirty="0" err="1"/>
              <a:t>zo</a:t>
            </a:r>
            <a:r>
              <a:rPr lang="pl-PL" sz="4500" dirty="0"/>
              <a:t> </a:t>
            </a:r>
            <a:r>
              <a:rPr lang="pl-PL" sz="4500" dirty="0" err="1"/>
              <a:t>slajdov</a:t>
            </a:r>
            <a:r>
              <a:rPr lang="pl-PL" sz="4500" dirty="0"/>
              <a:t> z </a:t>
            </a:r>
            <a:r>
              <a:rPr lang="pl-PL" sz="4500" dirty="0" err="1"/>
              <a:t>prezentácie</a:t>
            </a:r>
            <a:r>
              <a:rPr lang="pl-PL" sz="4500" dirty="0"/>
              <a:t>, </a:t>
            </a:r>
            <a:r>
              <a:rPr lang="pl-PL" sz="4500" dirty="0" err="1"/>
              <a:t>kartóny</a:t>
            </a:r>
            <a:r>
              <a:rPr lang="pl-PL" sz="4500" dirty="0"/>
              <a:t>, </a:t>
            </a:r>
            <a:r>
              <a:rPr lang="pl-PL" sz="4500" dirty="0" err="1"/>
              <a:t>fixy</a:t>
            </a:r>
            <a:r>
              <a:rPr lang="pl-PL" sz="4500" dirty="0"/>
              <a:t>, fotografie. </a:t>
            </a:r>
            <a:r>
              <a:rPr lang="pl-PL" sz="4500" dirty="0" err="1"/>
              <a:t>Plagát</a:t>
            </a:r>
            <a:r>
              <a:rPr lang="pl-PL" sz="4500" dirty="0"/>
              <a:t> by </a:t>
            </a:r>
            <a:r>
              <a:rPr lang="pl-PL" sz="4500" dirty="0" err="1"/>
              <a:t>mal</a:t>
            </a:r>
            <a:r>
              <a:rPr lang="pl-PL" sz="4500" dirty="0"/>
              <a:t> </a:t>
            </a:r>
            <a:r>
              <a:rPr lang="pl-PL" sz="4500" dirty="0" err="1"/>
              <a:t>byť</a:t>
            </a:r>
            <a:r>
              <a:rPr lang="pl-PL" sz="4500" dirty="0"/>
              <a:t> </a:t>
            </a:r>
            <a:r>
              <a:rPr lang="pl-PL" sz="4500" dirty="0" err="1"/>
              <a:t>vyhotovený</a:t>
            </a:r>
            <a:r>
              <a:rPr lang="pl-PL" sz="4500" dirty="0"/>
              <a:t> na </a:t>
            </a:r>
            <a:r>
              <a:rPr lang="pl-PL" sz="4500" dirty="0" err="1"/>
              <a:t>školských</a:t>
            </a:r>
            <a:r>
              <a:rPr lang="pl-PL" sz="4500" dirty="0"/>
              <a:t> </a:t>
            </a:r>
            <a:r>
              <a:rPr lang="pl-PL" sz="4500" dirty="0" err="1"/>
              <a:t>hodinách</a:t>
            </a:r>
            <a:r>
              <a:rPr lang="pl-PL" sz="45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D88F51-FE56-FA5C-A0B7-A0DFC0FE7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928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pl-PL" sz="2800" dirty="0" err="1"/>
              <a:t>Študenti</a:t>
            </a:r>
            <a:r>
              <a:rPr lang="pl-PL" sz="2800" dirty="0"/>
              <a:t>, </a:t>
            </a:r>
            <a:r>
              <a:rPr lang="pl-PL" sz="2800" dirty="0" err="1"/>
              <a:t>ktorí</a:t>
            </a:r>
            <a:r>
              <a:rPr lang="pl-PL" sz="2800" dirty="0"/>
              <a:t> </a:t>
            </a:r>
            <a:r>
              <a:rPr lang="pl-PL" sz="2800" dirty="0" err="1"/>
              <a:t>pristupujú</a:t>
            </a:r>
            <a:r>
              <a:rPr lang="pl-PL" sz="2800" dirty="0"/>
              <a:t> k </a:t>
            </a:r>
            <a:r>
              <a:rPr lang="pl-PL" sz="2800" dirty="0" err="1"/>
              <a:t>druhej</a:t>
            </a:r>
            <a:r>
              <a:rPr lang="pl-PL" sz="2800" dirty="0"/>
              <a:t> </a:t>
            </a:r>
            <a:r>
              <a:rPr lang="pl-PL" sz="2800" dirty="0" err="1"/>
              <a:t>časti</a:t>
            </a:r>
            <a:r>
              <a:rPr lang="pl-PL" sz="2800" dirty="0"/>
              <a:t> </a:t>
            </a:r>
            <a:r>
              <a:rPr lang="pl-PL" sz="2800" dirty="0" err="1"/>
              <a:t>úlohy</a:t>
            </a:r>
            <a:r>
              <a:rPr lang="pl-PL" sz="2800" dirty="0"/>
              <a:t>, by mali </a:t>
            </a:r>
            <a:r>
              <a:rPr lang="pl-PL" sz="2800" dirty="0" err="1"/>
              <a:t>mať</a:t>
            </a:r>
            <a:r>
              <a:rPr lang="pl-PL" sz="2800" dirty="0"/>
              <a:t> </a:t>
            </a:r>
            <a:r>
              <a:rPr lang="pl-PL" sz="2800" dirty="0" err="1"/>
              <a:t>pripravené</a:t>
            </a:r>
            <a:r>
              <a:rPr lang="pl-PL" sz="2800" dirty="0"/>
              <a:t> </a:t>
            </a:r>
            <a:r>
              <a:rPr lang="pl-PL" sz="2800" dirty="0" err="1"/>
              <a:t>pomôcky</a:t>
            </a:r>
            <a:r>
              <a:rPr lang="pl-PL" sz="2800" dirty="0"/>
              <a:t> na </a:t>
            </a:r>
            <a:r>
              <a:rPr lang="pl-PL" sz="2800" dirty="0" err="1"/>
              <a:t>vytvorenie</a:t>
            </a:r>
            <a:r>
              <a:rPr lang="pl-PL" sz="2800" dirty="0"/>
              <a:t> </a:t>
            </a:r>
            <a:r>
              <a:rPr lang="pl-PL" sz="2800" dirty="0" err="1"/>
              <a:t>plagátu</a:t>
            </a:r>
            <a:r>
              <a:rPr lang="pl-PL" sz="2800" dirty="0"/>
              <a:t>: </a:t>
            </a:r>
            <a:r>
              <a:rPr lang="pl-PL" sz="2800" dirty="0" err="1"/>
              <a:t>výtlačky</a:t>
            </a:r>
            <a:r>
              <a:rPr lang="pl-PL" sz="2800" dirty="0"/>
              <a:t> </a:t>
            </a:r>
            <a:r>
              <a:rPr lang="pl-PL" sz="2800" dirty="0" err="1"/>
              <a:t>zo</a:t>
            </a:r>
            <a:r>
              <a:rPr lang="pl-PL" sz="2800" dirty="0"/>
              <a:t> </a:t>
            </a:r>
            <a:r>
              <a:rPr lang="pl-PL" sz="2800" dirty="0" err="1"/>
              <a:t>slajdov</a:t>
            </a:r>
            <a:r>
              <a:rPr lang="pl-PL" sz="2800" dirty="0"/>
              <a:t> z </a:t>
            </a:r>
            <a:r>
              <a:rPr lang="pl-PL" sz="2800" dirty="0" err="1"/>
              <a:t>prezentácie</a:t>
            </a:r>
            <a:r>
              <a:rPr lang="pl-PL" sz="2800" dirty="0"/>
              <a:t>, </a:t>
            </a:r>
            <a:r>
              <a:rPr lang="pl-PL" sz="2800" dirty="0" err="1"/>
              <a:t>kartóny</a:t>
            </a:r>
            <a:r>
              <a:rPr lang="pl-PL" sz="2800" dirty="0"/>
              <a:t>, </a:t>
            </a:r>
            <a:r>
              <a:rPr lang="pl-PL" sz="2800" dirty="0" err="1"/>
              <a:t>fixy</a:t>
            </a:r>
            <a:r>
              <a:rPr lang="pl-PL" sz="2800" dirty="0"/>
              <a:t>, fotografie. </a:t>
            </a:r>
            <a:r>
              <a:rPr lang="pl-PL" sz="2800" dirty="0" err="1"/>
              <a:t>Plagát</a:t>
            </a:r>
            <a:r>
              <a:rPr lang="pl-PL" sz="2800" dirty="0"/>
              <a:t> by </a:t>
            </a:r>
            <a:r>
              <a:rPr lang="pl-PL" sz="2800" dirty="0" err="1"/>
              <a:t>mal</a:t>
            </a:r>
            <a:r>
              <a:rPr lang="pl-PL" sz="2800" dirty="0"/>
              <a:t> </a:t>
            </a:r>
            <a:r>
              <a:rPr lang="pl-PL" sz="2800" dirty="0" err="1"/>
              <a:t>byť</a:t>
            </a:r>
            <a:r>
              <a:rPr lang="pl-PL" sz="2800" dirty="0"/>
              <a:t> </a:t>
            </a:r>
            <a:r>
              <a:rPr lang="pl-PL" sz="2800" dirty="0" err="1"/>
              <a:t>vyhotovený</a:t>
            </a:r>
            <a:r>
              <a:rPr lang="pl-PL" sz="2800" dirty="0"/>
              <a:t> </a:t>
            </a:r>
            <a:r>
              <a:rPr lang="pl-PL" sz="2800" dirty="0" err="1"/>
              <a:t>počas</a:t>
            </a:r>
            <a:r>
              <a:rPr lang="pl-PL" sz="2800" dirty="0"/>
              <a:t> </a:t>
            </a:r>
            <a:r>
              <a:rPr lang="pl-PL" sz="2800" dirty="0" err="1"/>
              <a:t>školských</a:t>
            </a:r>
            <a:r>
              <a:rPr lang="pl-PL" sz="2800" dirty="0"/>
              <a:t> </a:t>
            </a:r>
            <a:r>
              <a:rPr lang="pl-PL" sz="2800" dirty="0" err="1"/>
              <a:t>hodín</a:t>
            </a:r>
            <a:r>
              <a:rPr lang="pl-PL" sz="2800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endParaRPr lang="pl-PL" sz="2800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800" dirty="0"/>
              <a:t>Na </a:t>
            </a:r>
            <a:r>
              <a:rPr lang="pl-PL" sz="2800" dirty="0" err="1"/>
              <a:t>realizáciu</a:t>
            </a:r>
            <a:r>
              <a:rPr lang="pl-PL" sz="2800" dirty="0"/>
              <a:t> projektu by mali </a:t>
            </a:r>
            <a:r>
              <a:rPr lang="pl-PL" sz="2800" dirty="0" err="1"/>
              <a:t>byť</a:t>
            </a:r>
            <a:r>
              <a:rPr lang="pl-PL" sz="2800" dirty="0"/>
              <a:t> </a:t>
            </a:r>
            <a:r>
              <a:rPr lang="pl-PL" sz="2800" dirty="0" err="1"/>
              <a:t>vyhradené</a:t>
            </a:r>
            <a:r>
              <a:rPr lang="pl-PL" sz="2800" dirty="0"/>
              <a:t> </a:t>
            </a:r>
            <a:r>
              <a:rPr lang="pl-PL" sz="2800" dirty="0" err="1"/>
              <a:t>približne</a:t>
            </a:r>
            <a:r>
              <a:rPr lang="pl-PL" sz="2800" dirty="0"/>
              <a:t> 3 - 4 </a:t>
            </a:r>
            <a:r>
              <a:rPr lang="pl-PL" sz="2800" dirty="0" err="1"/>
              <a:t>týždne</a:t>
            </a:r>
            <a:r>
              <a:rPr lang="pl-PL" sz="2800" dirty="0"/>
              <a:t>. Na </a:t>
            </a:r>
            <a:r>
              <a:rPr lang="pl-PL" sz="2800" dirty="0" err="1"/>
              <a:t>prvých</a:t>
            </a:r>
            <a:r>
              <a:rPr lang="pl-PL" sz="2800" dirty="0"/>
              <a:t> </a:t>
            </a:r>
            <a:r>
              <a:rPr lang="pl-PL" sz="2800" dirty="0" err="1"/>
              <a:t>hodinách</a:t>
            </a:r>
            <a:r>
              <a:rPr lang="pl-PL" sz="2800" dirty="0"/>
              <a:t> - </a:t>
            </a:r>
            <a:r>
              <a:rPr lang="pl-PL" sz="2800" dirty="0" err="1"/>
              <a:t>prehľad</a:t>
            </a:r>
            <a:r>
              <a:rPr lang="pl-PL" sz="2800" dirty="0"/>
              <a:t> projektu, </a:t>
            </a:r>
            <a:r>
              <a:rPr lang="pl-PL" sz="2800" dirty="0" err="1"/>
              <a:t>úloh</a:t>
            </a:r>
            <a:r>
              <a:rPr lang="pl-PL" sz="2800" dirty="0"/>
              <a:t>, </a:t>
            </a:r>
            <a:r>
              <a:rPr lang="pl-PL" sz="2800" dirty="0" err="1"/>
              <a:t>prezeranie</a:t>
            </a:r>
            <a:r>
              <a:rPr lang="pl-PL" sz="2800" dirty="0"/>
              <a:t> </a:t>
            </a:r>
            <a:r>
              <a:rPr lang="pl-PL" sz="2800" dirty="0" err="1"/>
              <a:t>internetových</a:t>
            </a:r>
            <a:r>
              <a:rPr lang="pl-PL" sz="2800" dirty="0"/>
              <a:t> </a:t>
            </a:r>
            <a:r>
              <a:rPr lang="pl-PL" sz="2800" dirty="0" err="1"/>
              <a:t>stránok</a:t>
            </a:r>
            <a:r>
              <a:rPr lang="pl-PL" sz="2800" dirty="0"/>
              <a:t>. Potom by mali </a:t>
            </a:r>
            <a:r>
              <a:rPr lang="pl-PL" sz="2800" dirty="0" err="1"/>
              <a:t>mať</a:t>
            </a:r>
            <a:r>
              <a:rPr lang="pl-PL" sz="2800" dirty="0"/>
              <a:t> </a:t>
            </a:r>
            <a:r>
              <a:rPr lang="pl-PL" sz="2800" dirty="0" err="1"/>
              <a:t>študenti</a:t>
            </a:r>
            <a:r>
              <a:rPr lang="pl-PL" sz="2800" dirty="0"/>
              <a:t> </a:t>
            </a:r>
            <a:r>
              <a:rPr lang="pl-PL" sz="2800" dirty="0" err="1"/>
              <a:t>týždeň</a:t>
            </a:r>
            <a:r>
              <a:rPr lang="pl-PL" sz="2800" dirty="0"/>
              <a:t> </a:t>
            </a:r>
            <a:r>
              <a:rPr lang="pl-PL" sz="2800" dirty="0" err="1"/>
              <a:t>alebo</a:t>
            </a:r>
            <a:r>
              <a:rPr lang="pl-PL" sz="2800" dirty="0"/>
              <a:t> </a:t>
            </a:r>
            <a:r>
              <a:rPr lang="pl-PL" sz="2800" dirty="0" err="1"/>
              <a:t>dva</a:t>
            </a:r>
            <a:r>
              <a:rPr lang="pl-PL" sz="2800" dirty="0"/>
              <a:t> na </a:t>
            </a:r>
            <a:r>
              <a:rPr lang="pl-PL" sz="2800" dirty="0" err="1"/>
              <a:t>prípravu</a:t>
            </a:r>
            <a:r>
              <a:rPr lang="pl-PL" sz="2800" dirty="0"/>
              <a:t> </a:t>
            </a:r>
            <a:r>
              <a:rPr lang="pl-PL" sz="2800" dirty="0" err="1"/>
              <a:t>prezentácie</a:t>
            </a:r>
            <a:r>
              <a:rPr lang="pl-PL" sz="2800" dirty="0"/>
              <a:t>. </a:t>
            </a:r>
            <a:r>
              <a:rPr lang="pl-PL" sz="2800" dirty="0" err="1"/>
              <a:t>Ďalšie</a:t>
            </a:r>
            <a:r>
              <a:rPr lang="pl-PL" sz="2800" dirty="0"/>
              <a:t> </a:t>
            </a:r>
            <a:r>
              <a:rPr lang="pl-PL" sz="2800" dirty="0" err="1"/>
              <a:t>hodiny</a:t>
            </a:r>
            <a:r>
              <a:rPr lang="pl-PL" sz="2800" dirty="0"/>
              <a:t> - </a:t>
            </a:r>
            <a:r>
              <a:rPr lang="pl-PL" sz="2800" dirty="0" err="1"/>
              <a:t>prezentácia</a:t>
            </a:r>
            <a:r>
              <a:rPr lang="pl-PL" sz="2800" dirty="0"/>
              <a:t> </a:t>
            </a:r>
            <a:r>
              <a:rPr lang="pl-PL" sz="2800" dirty="0" err="1"/>
              <a:t>svojich</a:t>
            </a:r>
            <a:r>
              <a:rPr lang="pl-PL" sz="2800" dirty="0"/>
              <a:t> </a:t>
            </a:r>
            <a:r>
              <a:rPr lang="pl-PL" sz="2800" dirty="0" err="1"/>
              <a:t>projektov</a:t>
            </a:r>
            <a:r>
              <a:rPr lang="pl-PL" sz="2800" dirty="0"/>
              <a:t>. Na </a:t>
            </a:r>
            <a:r>
              <a:rPr lang="pl-PL" sz="2800" dirty="0" err="1"/>
              <a:t>posledných</a:t>
            </a:r>
            <a:r>
              <a:rPr lang="pl-PL" sz="2800" dirty="0"/>
              <a:t> </a:t>
            </a:r>
            <a:r>
              <a:rPr lang="pl-PL" sz="2800" dirty="0" err="1"/>
              <a:t>hodinách</a:t>
            </a:r>
            <a:r>
              <a:rPr lang="pl-PL" sz="2800" dirty="0"/>
              <a:t> </a:t>
            </a:r>
            <a:r>
              <a:rPr lang="pl-PL" sz="2800" dirty="0" err="1"/>
              <a:t>príprava</a:t>
            </a:r>
            <a:r>
              <a:rPr lang="pl-PL" sz="2800" dirty="0"/>
              <a:t> </a:t>
            </a:r>
            <a:r>
              <a:rPr lang="pl-PL" sz="2800" dirty="0" err="1"/>
              <a:t>plagátov</a:t>
            </a:r>
            <a:r>
              <a:rPr lang="pl-PL" sz="2800" dirty="0"/>
              <a:t> na </a:t>
            </a:r>
            <a:r>
              <a:rPr lang="pl-PL" sz="2800" dirty="0" err="1"/>
              <a:t>výstavu</a:t>
            </a:r>
            <a:r>
              <a:rPr lang="pl-PL" sz="2800" dirty="0"/>
              <a:t>. </a:t>
            </a:r>
            <a:r>
              <a:rPr lang="pl-PL" sz="2800" dirty="0" err="1"/>
              <a:t>Zorganizovanie</a:t>
            </a:r>
            <a:r>
              <a:rPr lang="pl-PL" sz="2800" dirty="0"/>
              <a:t> </a:t>
            </a:r>
            <a:r>
              <a:rPr lang="pl-PL" sz="2800" dirty="0" err="1"/>
              <a:t>výstavy</a:t>
            </a:r>
            <a:r>
              <a:rPr lang="pl-PL" sz="2800" dirty="0"/>
              <a:t> </a:t>
            </a:r>
            <a:r>
              <a:rPr lang="pl-PL" sz="2800" dirty="0" err="1"/>
              <a:t>umeleckých</a:t>
            </a:r>
            <a:r>
              <a:rPr lang="pl-PL" sz="2800" dirty="0"/>
              <a:t> </a:t>
            </a:r>
            <a:r>
              <a:rPr lang="pl-PL" sz="2800" dirty="0" err="1"/>
              <a:t>prác</a:t>
            </a:r>
            <a:r>
              <a:rPr lang="pl-PL" sz="2800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endParaRPr lang="pl-PL" sz="2800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800" dirty="0" err="1"/>
              <a:t>Učiteľ</a:t>
            </a:r>
            <a:r>
              <a:rPr lang="pl-PL" sz="2800" dirty="0"/>
              <a:t> by </a:t>
            </a:r>
            <a:r>
              <a:rPr lang="pl-PL" sz="2800" dirty="0" err="1"/>
              <a:t>mal</a:t>
            </a:r>
            <a:r>
              <a:rPr lang="pl-PL" sz="2800" dirty="0"/>
              <a:t> </a:t>
            </a:r>
            <a:r>
              <a:rPr lang="pl-PL" sz="2800" dirty="0" err="1"/>
              <a:t>povzbudiť</a:t>
            </a:r>
            <a:r>
              <a:rPr lang="pl-PL" sz="2800" dirty="0"/>
              <a:t> </a:t>
            </a:r>
            <a:r>
              <a:rPr lang="pl-PL" sz="2800" dirty="0" err="1"/>
              <a:t>študentov</a:t>
            </a:r>
            <a:r>
              <a:rPr lang="pl-PL" sz="2800" dirty="0"/>
              <a:t>, aby </a:t>
            </a:r>
            <a:r>
              <a:rPr lang="pl-PL" sz="2800" dirty="0" err="1"/>
              <a:t>predstavili</a:t>
            </a:r>
            <a:r>
              <a:rPr lang="pl-PL" sz="2800" dirty="0"/>
              <a:t> </a:t>
            </a:r>
            <a:r>
              <a:rPr lang="pl-PL" sz="2800" dirty="0" err="1"/>
              <a:t>svoje</a:t>
            </a:r>
            <a:r>
              <a:rPr lang="pl-PL" sz="2800" dirty="0"/>
              <a:t> </a:t>
            </a:r>
            <a:r>
              <a:rPr lang="pl-PL" sz="2800" dirty="0" err="1"/>
              <a:t>práce</a:t>
            </a:r>
            <a:r>
              <a:rPr lang="pl-PL" sz="2800" dirty="0"/>
              <a:t> </a:t>
            </a:r>
            <a:r>
              <a:rPr lang="pl-PL" sz="2800" dirty="0" err="1"/>
              <a:t>formou</a:t>
            </a:r>
            <a:r>
              <a:rPr lang="pl-PL" sz="2800" dirty="0"/>
              <a:t> </a:t>
            </a:r>
            <a:r>
              <a:rPr lang="pl-PL" sz="2800" dirty="0" err="1"/>
              <a:t>výstavy</a:t>
            </a:r>
            <a:r>
              <a:rPr lang="pl-PL" sz="2800" dirty="0"/>
              <a:t> na </a:t>
            </a:r>
            <a:r>
              <a:rPr lang="pl-PL" sz="2800" dirty="0" err="1"/>
              <a:t>území</a:t>
            </a:r>
            <a:r>
              <a:rPr lang="pl-PL" sz="2800" dirty="0"/>
              <a:t> </a:t>
            </a:r>
            <a:r>
              <a:rPr lang="pl-PL" sz="2800" dirty="0" err="1"/>
              <a:t>školy</a:t>
            </a:r>
            <a:r>
              <a:rPr lang="pl-PL" sz="2800" dirty="0"/>
              <a:t> </a:t>
            </a:r>
            <a:r>
              <a:rPr lang="pl-PL" sz="2800" dirty="0" err="1"/>
              <a:t>alebo</a:t>
            </a:r>
            <a:r>
              <a:rPr lang="pl-PL" sz="2800" dirty="0"/>
              <a:t> </a:t>
            </a:r>
            <a:r>
              <a:rPr lang="pl-PL" sz="2800" dirty="0" err="1"/>
              <a:t>triedy</a:t>
            </a:r>
            <a:r>
              <a:rPr lang="pl-PL" sz="28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946FB9-340D-729A-3D86-D07790E61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2410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93304"/>
            <a:ext cx="8503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err="1"/>
              <a:t>Úvod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Úlohy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Zdroje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Hodnotenie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Záver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700808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8CFCFCE-BA16-D5B5-C22E-EA8A3AB0E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9E614CCA-C299-E096-2F4C-1A06514D7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496944" cy="2736304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buFont typeface="+mj-lt"/>
              <a:buAutoNum type="arabicPeriod" startAt="9"/>
            </a:pPr>
            <a:r>
              <a:rPr lang="pl-PL" sz="2300" dirty="0" err="1">
                <a:solidFill>
                  <a:schemeClr val="tx1"/>
                </a:solidFill>
              </a:rPr>
              <a:t>Učitelia</a:t>
            </a:r>
            <a:r>
              <a:rPr lang="pl-PL" sz="2300" dirty="0">
                <a:solidFill>
                  <a:schemeClr val="tx1"/>
                </a:solidFill>
              </a:rPr>
              <a:t>, </a:t>
            </a:r>
            <a:r>
              <a:rPr lang="pl-PL" sz="2300" dirty="0" err="1">
                <a:solidFill>
                  <a:schemeClr val="tx1"/>
                </a:solidFill>
              </a:rPr>
              <a:t>ktorí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realizujú</a:t>
            </a:r>
            <a:r>
              <a:rPr lang="pl-PL" sz="2300" dirty="0">
                <a:solidFill>
                  <a:schemeClr val="tx1"/>
                </a:solidFill>
              </a:rPr>
              <a:t> projekt v </a:t>
            </a:r>
            <a:r>
              <a:rPr lang="pl-PL" sz="2300" dirty="0" err="1">
                <a:solidFill>
                  <a:schemeClr val="tx1"/>
                </a:solidFill>
              </a:rPr>
              <a:t>iných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krajinách</a:t>
            </a:r>
            <a:r>
              <a:rPr lang="pl-PL" sz="2300" dirty="0">
                <a:solidFill>
                  <a:schemeClr val="tx1"/>
                </a:solidFill>
              </a:rPr>
              <a:t> (</a:t>
            </a:r>
            <a:r>
              <a:rPr lang="pl-PL" sz="2300" dirty="0" err="1">
                <a:solidFill>
                  <a:schemeClr val="tx1"/>
                </a:solidFill>
              </a:rPr>
              <a:t>Česká</a:t>
            </a:r>
            <a:r>
              <a:rPr lang="pl-PL" sz="2300" dirty="0">
                <a:solidFill>
                  <a:schemeClr val="tx1"/>
                </a:solidFill>
              </a:rPr>
              <a:t> republika, </a:t>
            </a:r>
            <a:r>
              <a:rPr lang="pl-PL" sz="2300" dirty="0" err="1">
                <a:solidFill>
                  <a:schemeClr val="tx1"/>
                </a:solidFill>
              </a:rPr>
              <a:t>Slovensko</a:t>
            </a:r>
            <a:r>
              <a:rPr lang="pl-PL" sz="2300" dirty="0">
                <a:solidFill>
                  <a:schemeClr val="tx1"/>
                </a:solidFill>
              </a:rPr>
              <a:t>), by mali </a:t>
            </a:r>
            <a:r>
              <a:rPr lang="pl-PL" sz="2300" dirty="0" err="1">
                <a:solidFill>
                  <a:schemeClr val="tx1"/>
                </a:solidFill>
              </a:rPr>
              <a:t>prispôsobiť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obsah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úloh</a:t>
            </a:r>
            <a:r>
              <a:rPr lang="pl-PL" sz="2300" dirty="0">
                <a:solidFill>
                  <a:schemeClr val="tx1"/>
                </a:solidFill>
              </a:rPr>
              <a:t> (</a:t>
            </a:r>
            <a:r>
              <a:rPr lang="pl-PL" sz="2300" dirty="0" err="1">
                <a:solidFill>
                  <a:schemeClr val="tx1"/>
                </a:solidFill>
              </a:rPr>
              <a:t>napr</a:t>
            </a:r>
            <a:r>
              <a:rPr lang="pl-PL" sz="2300" dirty="0">
                <a:solidFill>
                  <a:schemeClr val="tx1"/>
                </a:solidFill>
              </a:rPr>
              <a:t>. </a:t>
            </a:r>
            <a:r>
              <a:rPr lang="pl-PL" sz="2300" dirty="0" err="1">
                <a:solidFill>
                  <a:schemeClr val="tx1"/>
                </a:solidFill>
              </a:rPr>
              <a:t>iné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územné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členenie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krajiny</a:t>
            </a:r>
            <a:r>
              <a:rPr lang="pl-PL" sz="2300" dirty="0">
                <a:solidFill>
                  <a:schemeClr val="tx1"/>
                </a:solidFill>
              </a:rPr>
              <a:t>) </a:t>
            </a:r>
            <a:r>
              <a:rPr lang="pl-PL" sz="2300" dirty="0" err="1">
                <a:solidFill>
                  <a:schemeClr val="tx1"/>
                </a:solidFill>
              </a:rPr>
              <a:t>svojim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potrebám</a:t>
            </a:r>
            <a:r>
              <a:rPr lang="pl-PL" sz="23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9"/>
            </a:pPr>
            <a:endParaRPr lang="pl-PL" sz="23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9"/>
            </a:pPr>
            <a:r>
              <a:rPr lang="pl-PL" sz="2300" dirty="0" err="1">
                <a:solidFill>
                  <a:schemeClr val="tx1"/>
                </a:solidFill>
              </a:rPr>
              <a:t>Študenti</a:t>
            </a:r>
            <a:r>
              <a:rPr lang="pl-PL" sz="2300" dirty="0">
                <a:solidFill>
                  <a:schemeClr val="tx1"/>
                </a:solidFill>
              </a:rPr>
              <a:t> by mali </a:t>
            </a:r>
            <a:r>
              <a:rPr lang="pl-PL" sz="2300" dirty="0" err="1">
                <a:solidFill>
                  <a:schemeClr val="tx1"/>
                </a:solidFill>
              </a:rPr>
              <a:t>vykonať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individuálnu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prácu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doma</a:t>
            </a:r>
            <a:r>
              <a:rPr lang="pl-PL" sz="2300" dirty="0">
                <a:solidFill>
                  <a:schemeClr val="tx1"/>
                </a:solidFill>
              </a:rPr>
              <a:t> s </a:t>
            </a:r>
            <a:r>
              <a:rPr lang="pl-PL" sz="2300" dirty="0" err="1">
                <a:solidFill>
                  <a:schemeClr val="tx1"/>
                </a:solidFill>
              </a:rPr>
              <a:t>pomocou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rodičov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alebo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opatrovateľov</a:t>
            </a:r>
            <a:r>
              <a:rPr lang="pl-PL" sz="23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9"/>
            </a:pPr>
            <a:endParaRPr lang="pl-PL" sz="23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9"/>
            </a:pPr>
            <a:r>
              <a:rPr lang="pl-PL" sz="2300" dirty="0" err="1">
                <a:solidFill>
                  <a:schemeClr val="tx1"/>
                </a:solidFill>
              </a:rPr>
              <a:t>Pri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hodnotení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umeleckej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práce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študentov</a:t>
            </a:r>
            <a:r>
              <a:rPr lang="pl-PL" sz="2300" dirty="0">
                <a:solidFill>
                  <a:schemeClr val="tx1"/>
                </a:solidFill>
              </a:rPr>
              <a:t> by </a:t>
            </a:r>
            <a:r>
              <a:rPr lang="pl-PL" sz="2300" dirty="0" err="1">
                <a:solidFill>
                  <a:schemeClr val="tx1"/>
                </a:solidFill>
              </a:rPr>
              <a:t>učiteľ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mal</a:t>
            </a:r>
            <a:r>
              <a:rPr lang="pl-PL" sz="2300" dirty="0">
                <a:solidFill>
                  <a:schemeClr val="tx1"/>
                </a:solidFill>
              </a:rPr>
              <a:t> v </a:t>
            </a:r>
            <a:r>
              <a:rPr lang="pl-PL" sz="2300" dirty="0" err="1">
                <a:solidFill>
                  <a:schemeClr val="tx1"/>
                </a:solidFill>
              </a:rPr>
              <a:t>prípade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študentov</a:t>
            </a:r>
            <a:r>
              <a:rPr lang="pl-PL" sz="2300" dirty="0">
                <a:solidFill>
                  <a:schemeClr val="tx1"/>
                </a:solidFill>
              </a:rPr>
              <a:t> s </a:t>
            </a:r>
            <a:r>
              <a:rPr lang="pl-PL" sz="2300" dirty="0" err="1">
                <a:solidFill>
                  <a:schemeClr val="tx1"/>
                </a:solidFill>
              </a:rPr>
              <a:t>dodatočnými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ťažkosťami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  <a:r>
              <a:rPr lang="pl-PL" sz="2300" dirty="0" err="1">
                <a:solidFill>
                  <a:schemeClr val="tx1"/>
                </a:solidFill>
              </a:rPr>
              <a:t>zvážiť</a:t>
            </a:r>
            <a:r>
              <a:rPr lang="pl-PL" sz="2300" dirty="0">
                <a:solidFill>
                  <a:schemeClr val="tx1"/>
                </a:solidFill>
              </a:rPr>
              <a:t> ich </a:t>
            </a:r>
            <a:r>
              <a:rPr lang="pl-PL" sz="2300" dirty="0" err="1">
                <a:solidFill>
                  <a:schemeClr val="tx1"/>
                </a:solidFill>
              </a:rPr>
              <a:t>zapojenie</a:t>
            </a:r>
            <a:r>
              <a:rPr lang="pl-PL" sz="2300" dirty="0">
                <a:solidFill>
                  <a:schemeClr val="tx1"/>
                </a:solidFill>
              </a:rPr>
              <a:t> do </a:t>
            </a:r>
            <a:r>
              <a:rPr lang="pl-PL" sz="2300" dirty="0" err="1">
                <a:solidFill>
                  <a:schemeClr val="tx1"/>
                </a:solidFill>
              </a:rPr>
              <a:t>práce</a:t>
            </a:r>
            <a:r>
              <a:rPr lang="pl-PL" sz="2300" dirty="0">
                <a:solidFill>
                  <a:schemeClr val="tx1"/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DC480AE-D046-6581-94CB-0D668AA6C521}"/>
              </a:ext>
            </a:extLst>
          </p:cNvPr>
          <p:cNvSpPr txBox="1"/>
          <p:nvPr/>
        </p:nvSpPr>
        <p:spPr>
          <a:xfrm>
            <a:off x="1331640" y="764704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Sprievodca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učiteľa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12FC1A5-F014-C7C0-041E-AF4F5ADC3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54" y="581469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6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ACE8718-3B31-4634-200D-B43AAD3FD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7820"/>
            <a:ext cx="4805222" cy="100811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FACF35D-2903-CBBE-6339-1F848FD58DC5}"/>
              </a:ext>
            </a:extLst>
          </p:cNvPr>
          <p:cNvSpPr txBox="1"/>
          <p:nvPr/>
        </p:nvSpPr>
        <p:spPr>
          <a:xfrm>
            <a:off x="467544" y="2363642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Spolufinancované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prostriedkov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Európskej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únie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Názory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stanoviská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vyjadrené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tejto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prezentácii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sú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výlučne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názormi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autora (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autorov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a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nemusia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odrážať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oficiálne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stanoviská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Európskej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únie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alebo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Nadácie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rozvoj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systému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vzdelávania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EÚ ani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Nadácia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nenesú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zodpovednosť</a:t>
            </a:r>
            <a:r>
              <a:rPr lang="pl-PL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 </a:t>
            </a:r>
            <a:r>
              <a:rPr lang="pl-PL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obsah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9C1AD1-E8AD-2EAD-EDCF-3BD48AC7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2667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68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7302"/>
            <a:ext cx="8534400" cy="758952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tx1"/>
                </a:solidFill>
              </a:rPr>
              <a:t>Úvod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67930" y="1143000"/>
            <a:ext cx="850392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Prečítajte</a:t>
            </a:r>
            <a:r>
              <a:rPr lang="pl-PL" dirty="0"/>
              <a:t> si </a:t>
            </a:r>
            <a:r>
              <a:rPr lang="pl-PL" dirty="0" err="1"/>
              <a:t>nasledujúce</a:t>
            </a:r>
            <a:r>
              <a:rPr lang="pl-PL" dirty="0"/>
              <a:t> </a:t>
            </a:r>
            <a:r>
              <a:rPr lang="pl-PL" dirty="0" err="1"/>
              <a:t>citáty</a:t>
            </a:r>
            <a:r>
              <a:rPr lang="pl-PL" dirty="0"/>
              <a:t>, </a:t>
            </a:r>
            <a:r>
              <a:rPr lang="pl-PL" dirty="0" err="1"/>
              <a:t>pretože</a:t>
            </a:r>
            <a:r>
              <a:rPr lang="pl-PL" dirty="0"/>
              <a:t> </a:t>
            </a:r>
            <a:r>
              <a:rPr lang="pl-PL" dirty="0" err="1"/>
              <a:t>hovoria</a:t>
            </a:r>
            <a:r>
              <a:rPr lang="pl-PL" dirty="0"/>
              <a:t> o </a:t>
            </a:r>
            <a:r>
              <a:rPr lang="pl-PL" dirty="0" err="1"/>
              <a:t>téme</a:t>
            </a:r>
            <a:r>
              <a:rPr lang="pl-PL" dirty="0"/>
              <a:t> </a:t>
            </a:r>
            <a:r>
              <a:rPr lang="pl-PL" dirty="0" err="1"/>
              <a:t>nášho</a:t>
            </a:r>
            <a:r>
              <a:rPr lang="pl-PL" dirty="0"/>
              <a:t> projektu: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„</a:t>
            </a:r>
            <a:r>
              <a:rPr lang="pl-PL" dirty="0" err="1">
                <a:solidFill>
                  <a:srgbClr val="FF0000"/>
                </a:solidFill>
              </a:rPr>
              <a:t>Každý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má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svoje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obľúbené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miesto</a:t>
            </a:r>
            <a:r>
              <a:rPr lang="pl-PL" dirty="0">
                <a:solidFill>
                  <a:srgbClr val="FF0000"/>
                </a:solidFill>
              </a:rPr>
              <a:t> v </a:t>
            </a:r>
            <a:r>
              <a:rPr lang="pl-PL" dirty="0" err="1">
                <a:solidFill>
                  <a:srgbClr val="FF0000"/>
                </a:solidFill>
              </a:rPr>
              <a:t>detstve</a:t>
            </a:r>
            <a:r>
              <a:rPr lang="pl-PL" dirty="0">
                <a:solidFill>
                  <a:srgbClr val="FF0000"/>
                </a:solidFill>
              </a:rPr>
              <a:t>. To je ojczyzna </a:t>
            </a:r>
            <a:r>
              <a:rPr lang="pl-PL" dirty="0" err="1">
                <a:solidFill>
                  <a:srgbClr val="FF0000"/>
                </a:solidFill>
              </a:rPr>
              <a:t>duše</a:t>
            </a:r>
            <a:r>
              <a:rPr lang="pl-PL" dirty="0">
                <a:solidFill>
                  <a:srgbClr val="FF0000"/>
                </a:solidFill>
              </a:rPr>
              <a:t>.”/Stefan Żeromski/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„</a:t>
            </a:r>
            <a:r>
              <a:rPr lang="pl-PL" dirty="0" err="1">
                <a:solidFill>
                  <a:srgbClr val="FF0000"/>
                </a:solidFill>
              </a:rPr>
              <a:t>Žiadne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miesto</a:t>
            </a:r>
            <a:r>
              <a:rPr lang="pl-PL" dirty="0">
                <a:solidFill>
                  <a:srgbClr val="FF0000"/>
                </a:solidFill>
              </a:rPr>
              <a:t> by </a:t>
            </a:r>
            <a:r>
              <a:rPr lang="pl-PL" dirty="0" err="1">
                <a:solidFill>
                  <a:srgbClr val="FF0000"/>
                </a:solidFill>
              </a:rPr>
              <a:t>nemalo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byť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pre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teba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drahšie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ako</a:t>
            </a:r>
            <a:r>
              <a:rPr lang="pl-PL" dirty="0">
                <a:solidFill>
                  <a:srgbClr val="FF0000"/>
                </a:solidFill>
              </a:rPr>
              <a:t> ojczyzna.”/Cicero/</a:t>
            </a:r>
          </a:p>
          <a:p>
            <a:pPr marL="0" indent="0">
              <a:buNone/>
            </a:pPr>
            <a:r>
              <a:rPr lang="pl-PL" dirty="0"/>
              <a:t>V </a:t>
            </a:r>
            <a:r>
              <a:rPr lang="pl-PL" dirty="0" err="1"/>
              <a:t>literatúre</a:t>
            </a:r>
            <a:r>
              <a:rPr lang="pl-PL" dirty="0"/>
              <a:t> je </a:t>
            </a:r>
            <a:r>
              <a:rPr lang="pl-PL" dirty="0" err="1"/>
              <a:t>mnoho</a:t>
            </a:r>
            <a:r>
              <a:rPr lang="pl-PL" dirty="0"/>
              <a:t> </a:t>
            </a:r>
            <a:r>
              <a:rPr lang="pl-PL" dirty="0" err="1"/>
              <a:t>takýchto</a:t>
            </a:r>
            <a:r>
              <a:rPr lang="pl-PL" dirty="0"/>
              <a:t> </a:t>
            </a:r>
            <a:r>
              <a:rPr lang="pl-PL" dirty="0" err="1"/>
              <a:t>citátov</a:t>
            </a:r>
            <a:r>
              <a:rPr lang="pl-PL" dirty="0"/>
              <a:t>, ale </a:t>
            </a:r>
            <a:r>
              <a:rPr lang="pl-PL" dirty="0" err="1"/>
              <a:t>každý</a:t>
            </a:r>
            <a:r>
              <a:rPr lang="pl-PL" dirty="0"/>
              <a:t> z nich </a:t>
            </a:r>
            <a:r>
              <a:rPr lang="pl-PL" dirty="0" err="1"/>
              <a:t>má</a:t>
            </a:r>
            <a:r>
              <a:rPr lang="pl-PL" dirty="0"/>
              <a:t> na </a:t>
            </a:r>
            <a:r>
              <a:rPr lang="pl-PL" dirty="0" err="1"/>
              <a:t>účel</a:t>
            </a:r>
            <a:r>
              <a:rPr lang="pl-PL" dirty="0"/>
              <a:t> </a:t>
            </a:r>
            <a:r>
              <a:rPr lang="pl-PL" dirty="0" err="1"/>
              <a:t>ukázať</a:t>
            </a:r>
            <a:r>
              <a:rPr lang="pl-PL" dirty="0"/>
              <a:t>, </a:t>
            </a:r>
            <a:r>
              <a:rPr lang="pl-PL" dirty="0" err="1"/>
              <a:t>ako</a:t>
            </a:r>
            <a:r>
              <a:rPr lang="pl-PL" dirty="0"/>
              <a:t> </a:t>
            </a:r>
            <a:r>
              <a:rPr lang="pl-PL" dirty="0" err="1"/>
              <a:t>dôležitá</a:t>
            </a:r>
            <a:r>
              <a:rPr lang="pl-PL" dirty="0"/>
              <a:t> je </a:t>
            </a:r>
            <a:r>
              <a:rPr lang="pl-PL" dirty="0" err="1"/>
              <a:t>pre</a:t>
            </a:r>
            <a:r>
              <a:rPr lang="pl-PL" dirty="0"/>
              <a:t>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naša</a:t>
            </a:r>
            <a:r>
              <a:rPr lang="pl-PL" dirty="0"/>
              <a:t> </a:t>
            </a:r>
            <a:r>
              <a:rPr lang="pl-PL" dirty="0" err="1"/>
              <a:t>vlasť</a:t>
            </a:r>
            <a:r>
              <a:rPr lang="pl-PL" dirty="0"/>
              <a:t> - </a:t>
            </a:r>
            <a:r>
              <a:rPr lang="pl-PL" dirty="0" err="1"/>
              <a:t>tá</a:t>
            </a:r>
            <a:r>
              <a:rPr lang="pl-PL" dirty="0"/>
              <a:t> </a:t>
            </a:r>
            <a:r>
              <a:rPr lang="pl-PL" dirty="0" err="1"/>
              <a:t>veľká</a:t>
            </a:r>
            <a:r>
              <a:rPr lang="pl-PL" dirty="0"/>
              <a:t>, </a:t>
            </a:r>
            <a:r>
              <a:rPr lang="pl-PL" dirty="0" err="1"/>
              <a:t>ktorá</a:t>
            </a:r>
            <a:r>
              <a:rPr lang="pl-PL" dirty="0"/>
              <a:t> je </a:t>
            </a:r>
            <a:r>
              <a:rPr lang="pl-PL" dirty="0" err="1"/>
              <a:t>štátom</a:t>
            </a:r>
            <a:r>
              <a:rPr lang="pl-PL" dirty="0"/>
              <a:t>, a </a:t>
            </a:r>
            <a:r>
              <a:rPr lang="pl-PL" dirty="0" err="1"/>
              <a:t>tá</a:t>
            </a:r>
            <a:r>
              <a:rPr lang="pl-PL" dirty="0"/>
              <a:t> </a:t>
            </a:r>
            <a:r>
              <a:rPr lang="pl-PL" dirty="0" err="1"/>
              <a:t>malá</a:t>
            </a:r>
            <a:r>
              <a:rPr lang="pl-PL" dirty="0"/>
              <a:t>, </a:t>
            </a:r>
            <a:r>
              <a:rPr lang="pl-PL" dirty="0" err="1"/>
              <a:t>ktorá</a:t>
            </a:r>
            <a:r>
              <a:rPr lang="pl-PL" dirty="0"/>
              <a:t> je </a:t>
            </a:r>
            <a:r>
              <a:rPr lang="pl-PL" dirty="0" err="1"/>
              <a:t>naše</a:t>
            </a:r>
            <a:r>
              <a:rPr lang="pl-PL" dirty="0"/>
              <a:t> </a:t>
            </a:r>
            <a:r>
              <a:rPr lang="pl-PL" dirty="0" err="1"/>
              <a:t>miesto</a:t>
            </a:r>
            <a:r>
              <a:rPr lang="pl-PL" dirty="0"/>
              <a:t> </a:t>
            </a:r>
            <a:r>
              <a:rPr lang="pl-PL" dirty="0" err="1"/>
              <a:t>narodenia</a:t>
            </a:r>
            <a:r>
              <a:rPr lang="pl-PL" dirty="0"/>
              <a:t>, </a:t>
            </a:r>
            <a:r>
              <a:rPr lang="pl-PL" dirty="0" err="1"/>
              <a:t>región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4F1EDF-0D52-5A75-2DCD-9FF1A8944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7314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500" dirty="0" err="1"/>
              <a:t>Čo</a:t>
            </a:r>
            <a:r>
              <a:rPr lang="pl-PL" sz="2500" dirty="0"/>
              <a:t> je "</a:t>
            </a:r>
            <a:r>
              <a:rPr lang="pl-PL" sz="2500" dirty="0" err="1"/>
              <a:t>Malá</a:t>
            </a:r>
            <a:r>
              <a:rPr lang="pl-PL" sz="2500" dirty="0"/>
              <a:t> </a:t>
            </a:r>
            <a:r>
              <a:rPr lang="pl-PL" sz="2500" dirty="0" err="1"/>
              <a:t>vlast</a:t>
            </a:r>
            <a:r>
              <a:rPr lang="pl-PL" sz="2500" dirty="0"/>
              <a:t>"?</a:t>
            </a:r>
          </a:p>
          <a:p>
            <a:r>
              <a:rPr lang="pl-PL" sz="2500" dirty="0" err="1"/>
              <a:t>Každý</a:t>
            </a:r>
            <a:r>
              <a:rPr lang="pl-PL" sz="2500" dirty="0"/>
              <a:t> z </a:t>
            </a:r>
            <a:r>
              <a:rPr lang="pl-PL" sz="2500" dirty="0" err="1"/>
              <a:t>nás</a:t>
            </a:r>
            <a:r>
              <a:rPr lang="pl-PL" sz="2500" dirty="0"/>
              <a:t>, </a:t>
            </a:r>
            <a:r>
              <a:rPr lang="pl-PL" sz="2500" dirty="0" err="1"/>
              <a:t>okrem</a:t>
            </a:r>
            <a:r>
              <a:rPr lang="pl-PL" sz="2500" dirty="0"/>
              <a:t> </a:t>
            </a:r>
            <a:r>
              <a:rPr lang="pl-PL" sz="2500" dirty="0" err="1"/>
              <a:t>toho</a:t>
            </a:r>
            <a:r>
              <a:rPr lang="pl-PL" sz="2500" dirty="0"/>
              <a:t>, </a:t>
            </a:r>
            <a:r>
              <a:rPr lang="pl-PL" sz="2500" dirty="0" err="1"/>
              <a:t>že</a:t>
            </a:r>
            <a:r>
              <a:rPr lang="pl-PL" sz="2500" dirty="0"/>
              <a:t> </a:t>
            </a:r>
            <a:r>
              <a:rPr lang="pl-PL" sz="2500" dirty="0" err="1"/>
              <a:t>má</a:t>
            </a:r>
            <a:r>
              <a:rPr lang="pl-PL" sz="2500" dirty="0"/>
              <a:t> </a:t>
            </a:r>
            <a:r>
              <a:rPr lang="pl-PL" sz="2500" dirty="0" err="1"/>
              <a:t>veľkú</a:t>
            </a:r>
            <a:r>
              <a:rPr lang="pl-PL" sz="2500" dirty="0"/>
              <a:t> </a:t>
            </a:r>
            <a:r>
              <a:rPr lang="pl-PL" sz="2500" dirty="0" err="1"/>
              <a:t>vlasť</a:t>
            </a:r>
            <a:r>
              <a:rPr lang="pl-PL" sz="2500" dirty="0"/>
              <a:t> - </a:t>
            </a:r>
            <a:r>
              <a:rPr lang="pl-PL" sz="2500" dirty="0" err="1"/>
              <a:t>Poľsko</a:t>
            </a:r>
            <a:r>
              <a:rPr lang="pl-PL" sz="2500" dirty="0"/>
              <a:t> (</a:t>
            </a:r>
            <a:r>
              <a:rPr lang="pl-PL" sz="2500" dirty="0" err="1"/>
              <a:t>alebo</a:t>
            </a:r>
            <a:r>
              <a:rPr lang="pl-PL" sz="2500" dirty="0"/>
              <a:t> </a:t>
            </a:r>
            <a:r>
              <a:rPr lang="pl-PL" sz="2500" dirty="0" err="1"/>
              <a:t>iný</a:t>
            </a:r>
            <a:r>
              <a:rPr lang="pl-PL" sz="2500" dirty="0"/>
              <a:t> </a:t>
            </a:r>
            <a:r>
              <a:rPr lang="pl-PL" sz="2500" dirty="0" err="1"/>
              <a:t>štát</a:t>
            </a:r>
            <a:r>
              <a:rPr lang="pl-PL" sz="2500" dirty="0"/>
              <a:t>), je </a:t>
            </a:r>
            <a:r>
              <a:rPr lang="pl-PL" sz="2500" dirty="0" err="1"/>
              <a:t>tiež</a:t>
            </a:r>
            <a:r>
              <a:rPr lang="pl-PL" sz="2500" dirty="0"/>
              <a:t> </a:t>
            </a:r>
            <a:r>
              <a:rPr lang="pl-PL" sz="2500" dirty="0" err="1"/>
              <a:t>súčasťou</a:t>
            </a:r>
            <a:r>
              <a:rPr lang="pl-PL" sz="2500" dirty="0"/>
              <a:t> malej </a:t>
            </a:r>
            <a:r>
              <a:rPr lang="pl-PL" sz="2500" dirty="0" err="1"/>
              <a:t>vlasti</a:t>
            </a:r>
            <a:r>
              <a:rPr lang="pl-PL" sz="2500" dirty="0"/>
              <a:t>, </a:t>
            </a:r>
            <a:r>
              <a:rPr lang="pl-PL" sz="2500" dirty="0" err="1"/>
              <a:t>čo</a:t>
            </a:r>
            <a:r>
              <a:rPr lang="pl-PL" sz="2500" dirty="0"/>
              <a:t> </a:t>
            </a:r>
            <a:r>
              <a:rPr lang="pl-PL" sz="2500" dirty="0" err="1"/>
              <a:t>znamená</a:t>
            </a:r>
            <a:r>
              <a:rPr lang="pl-PL" sz="2500" dirty="0"/>
              <a:t> </a:t>
            </a:r>
            <a:r>
              <a:rPr lang="pl-PL" sz="2500" dirty="0" err="1"/>
              <a:t>jeho</a:t>
            </a:r>
            <a:r>
              <a:rPr lang="pl-PL" sz="2500" dirty="0"/>
              <a:t> </a:t>
            </a:r>
            <a:r>
              <a:rPr lang="pl-PL" sz="2500" dirty="0" err="1"/>
              <a:t>obec</a:t>
            </a:r>
            <a:r>
              <a:rPr lang="pl-PL" sz="2500" dirty="0"/>
              <a:t> (</a:t>
            </a:r>
            <a:r>
              <a:rPr lang="pl-PL" sz="2500" dirty="0" err="1"/>
              <a:t>región</a:t>
            </a:r>
            <a:r>
              <a:rPr lang="pl-PL" sz="2500" dirty="0"/>
              <a:t>) - </a:t>
            </a:r>
            <a:r>
              <a:rPr lang="pl-PL" sz="2500" dirty="0" err="1"/>
              <a:t>mesto</a:t>
            </a:r>
            <a:r>
              <a:rPr lang="pl-PL" sz="2500" dirty="0"/>
              <a:t>, </a:t>
            </a:r>
            <a:r>
              <a:rPr lang="pl-PL" sz="2500" dirty="0" err="1"/>
              <a:t>dedina</a:t>
            </a:r>
            <a:r>
              <a:rPr lang="pl-PL" sz="2500" dirty="0"/>
              <a:t>, v </a:t>
            </a:r>
            <a:r>
              <a:rPr lang="pl-PL" sz="2500" dirty="0" err="1"/>
              <a:t>ktorej</a:t>
            </a:r>
            <a:r>
              <a:rPr lang="pl-PL" sz="2500" dirty="0"/>
              <a:t> </a:t>
            </a:r>
            <a:r>
              <a:rPr lang="pl-PL" sz="2500" dirty="0" err="1"/>
              <a:t>sa</a:t>
            </a:r>
            <a:r>
              <a:rPr lang="pl-PL" sz="2500" dirty="0"/>
              <a:t> </a:t>
            </a:r>
            <a:r>
              <a:rPr lang="pl-PL" sz="2500" dirty="0" err="1"/>
              <a:t>narodil</a:t>
            </a:r>
            <a:r>
              <a:rPr lang="pl-PL" sz="2500" dirty="0"/>
              <a:t> a s </a:t>
            </a:r>
            <a:r>
              <a:rPr lang="pl-PL" sz="2500" dirty="0" err="1"/>
              <a:t>ktorou</a:t>
            </a:r>
            <a:r>
              <a:rPr lang="pl-PL" sz="2500" dirty="0"/>
              <a:t> je </a:t>
            </a:r>
            <a:r>
              <a:rPr lang="pl-PL" sz="2500" dirty="0" err="1"/>
              <a:t>veľmi</a:t>
            </a:r>
            <a:r>
              <a:rPr lang="pl-PL" sz="2500" dirty="0"/>
              <a:t> </a:t>
            </a:r>
            <a:r>
              <a:rPr lang="pl-PL" sz="2500" dirty="0" err="1"/>
              <a:t>spojený</a:t>
            </a:r>
            <a:r>
              <a:rPr lang="pl-PL" sz="2500" dirty="0"/>
              <a:t>.</a:t>
            </a:r>
          </a:p>
          <a:p>
            <a:r>
              <a:rPr lang="pl-PL" sz="2500" dirty="0" err="1"/>
              <a:t>Spája</a:t>
            </a:r>
            <a:r>
              <a:rPr lang="pl-PL" sz="2500" dirty="0"/>
              <a:t> </a:t>
            </a:r>
            <a:r>
              <a:rPr lang="pl-PL" sz="2500" dirty="0" err="1"/>
              <a:t>nás</a:t>
            </a:r>
            <a:r>
              <a:rPr lang="pl-PL" sz="2500" dirty="0"/>
              <a:t> </a:t>
            </a:r>
            <a:r>
              <a:rPr lang="pl-PL" sz="2500" dirty="0" err="1"/>
              <a:t>nielen</a:t>
            </a:r>
            <a:r>
              <a:rPr lang="pl-PL" sz="2500" dirty="0"/>
              <a:t> </a:t>
            </a:r>
            <a:r>
              <a:rPr lang="pl-PL" sz="2500" dirty="0" err="1"/>
              <a:t>geograficky</a:t>
            </a:r>
            <a:r>
              <a:rPr lang="pl-PL" sz="2500" dirty="0"/>
              <a:t> </a:t>
            </a:r>
            <a:r>
              <a:rPr lang="pl-PL" sz="2500" dirty="0" err="1"/>
              <a:t>určené</a:t>
            </a:r>
            <a:r>
              <a:rPr lang="pl-PL" sz="2500" dirty="0"/>
              <a:t> </a:t>
            </a:r>
            <a:r>
              <a:rPr lang="pl-PL" sz="2500" dirty="0" err="1"/>
              <a:t>miesto</a:t>
            </a:r>
            <a:r>
              <a:rPr lang="pl-PL" sz="2500" dirty="0"/>
              <a:t> </a:t>
            </a:r>
            <a:r>
              <a:rPr lang="pl-PL" sz="2500" dirty="0" err="1"/>
              <a:t>bývania</a:t>
            </a:r>
            <a:r>
              <a:rPr lang="pl-PL" sz="2500" dirty="0"/>
              <a:t>, ale aj </a:t>
            </a:r>
            <a:r>
              <a:rPr lang="pl-PL" sz="2500" dirty="0" err="1"/>
              <a:t>myšlienky</a:t>
            </a:r>
            <a:r>
              <a:rPr lang="pl-PL" sz="2500" dirty="0"/>
              <a:t>, </a:t>
            </a:r>
            <a:r>
              <a:rPr lang="pl-PL" sz="2500" dirty="0" err="1"/>
              <a:t>túžby</a:t>
            </a:r>
            <a:r>
              <a:rPr lang="pl-PL" sz="2500" dirty="0"/>
              <a:t>, sny </a:t>
            </a:r>
            <a:r>
              <a:rPr lang="pl-PL" sz="2500" dirty="0" err="1"/>
              <a:t>spojené</a:t>
            </a:r>
            <a:r>
              <a:rPr lang="pl-PL" sz="2500" dirty="0"/>
              <a:t> s </a:t>
            </a:r>
            <a:r>
              <a:rPr lang="pl-PL" sz="2500" dirty="0" err="1"/>
              <a:t>naším</a:t>
            </a:r>
            <a:r>
              <a:rPr lang="pl-PL" sz="2500" dirty="0"/>
              <a:t> </a:t>
            </a:r>
            <a:r>
              <a:rPr lang="pl-PL" sz="2500" dirty="0" err="1"/>
              <a:t>regiónom</a:t>
            </a:r>
            <a:r>
              <a:rPr lang="pl-PL" sz="2500" dirty="0"/>
              <a:t>. </a:t>
            </a:r>
            <a:r>
              <a:rPr lang="pl-PL" sz="2500" dirty="0" err="1"/>
              <a:t>Hrdí</a:t>
            </a:r>
            <a:r>
              <a:rPr lang="pl-PL" sz="2500" dirty="0"/>
              <a:t> </a:t>
            </a:r>
            <a:r>
              <a:rPr lang="pl-PL" sz="2500" dirty="0" err="1"/>
              <a:t>sme</a:t>
            </a:r>
            <a:r>
              <a:rPr lang="pl-PL" sz="2500" dirty="0"/>
              <a:t> na </a:t>
            </a:r>
            <a:r>
              <a:rPr lang="pl-PL" sz="2500" dirty="0" err="1"/>
              <a:t>miestne</a:t>
            </a:r>
            <a:r>
              <a:rPr lang="pl-PL" sz="2500" dirty="0"/>
              <a:t> </a:t>
            </a:r>
            <a:r>
              <a:rPr lang="pl-PL" sz="2500" dirty="0" err="1"/>
              <a:t>zvyky</a:t>
            </a:r>
            <a:r>
              <a:rPr lang="pl-PL" sz="2500" dirty="0"/>
              <a:t> a </a:t>
            </a:r>
            <a:r>
              <a:rPr lang="pl-PL" sz="2500" dirty="0" err="1"/>
              <a:t>tradície</a:t>
            </a:r>
            <a:r>
              <a:rPr lang="pl-PL" sz="2500" dirty="0"/>
              <a:t>, </a:t>
            </a:r>
            <a:r>
              <a:rPr lang="pl-PL" sz="2500" dirty="0" err="1"/>
              <a:t>ktoré</a:t>
            </a:r>
            <a:r>
              <a:rPr lang="pl-PL" sz="2500" dirty="0"/>
              <a:t> </a:t>
            </a:r>
            <a:r>
              <a:rPr lang="pl-PL" sz="2500" dirty="0" err="1"/>
              <a:t>stále</a:t>
            </a:r>
            <a:r>
              <a:rPr lang="pl-PL" sz="2500" dirty="0"/>
              <a:t> </a:t>
            </a:r>
            <a:r>
              <a:rPr lang="pl-PL" sz="2500" dirty="0" err="1"/>
              <a:t>chceme</a:t>
            </a:r>
            <a:r>
              <a:rPr lang="pl-PL" sz="2500" dirty="0"/>
              <a:t> </a:t>
            </a:r>
            <a:r>
              <a:rPr lang="pl-PL" sz="2500" dirty="0" err="1"/>
              <a:t>objavovať</a:t>
            </a:r>
            <a:r>
              <a:rPr lang="pl-PL" sz="2500" dirty="0"/>
              <a:t> a </a:t>
            </a:r>
            <a:r>
              <a:rPr lang="pl-PL" sz="2500" dirty="0" err="1"/>
              <a:t>kultivovať</a:t>
            </a:r>
            <a:r>
              <a:rPr lang="pl-PL" sz="2500" dirty="0"/>
              <a:t>, </a:t>
            </a:r>
            <a:r>
              <a:rPr lang="pl-PL" sz="2500" dirty="0" err="1"/>
              <a:t>odovzdávajúc</a:t>
            </a:r>
            <a:r>
              <a:rPr lang="pl-PL" sz="2500" dirty="0"/>
              <a:t> ich </a:t>
            </a:r>
            <a:r>
              <a:rPr lang="pl-PL" sz="2500" dirty="0" err="1"/>
              <a:t>ďalším</a:t>
            </a:r>
            <a:r>
              <a:rPr lang="pl-PL" sz="2500" dirty="0"/>
              <a:t> </a:t>
            </a:r>
            <a:r>
              <a:rPr lang="pl-PL" sz="2500" dirty="0" err="1"/>
              <a:t>generáciám</a:t>
            </a:r>
            <a:r>
              <a:rPr lang="pl-PL" sz="25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5EEF7F-B49B-3142-CCC0-42D13F306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841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dirty="0" err="1"/>
              <a:t>Cieľom</a:t>
            </a:r>
            <a:r>
              <a:rPr lang="pl-PL" dirty="0"/>
              <a:t> </a:t>
            </a:r>
            <a:r>
              <a:rPr lang="pl-PL" dirty="0" err="1"/>
              <a:t>týchto</a:t>
            </a:r>
            <a:r>
              <a:rPr lang="pl-PL" dirty="0"/>
              <a:t> </a:t>
            </a:r>
            <a:r>
              <a:rPr lang="pl-PL" dirty="0" err="1"/>
              <a:t>stretnutí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lepšie</a:t>
            </a:r>
            <a:r>
              <a:rPr lang="pl-PL" dirty="0"/>
              <a:t> </a:t>
            </a:r>
            <a:r>
              <a:rPr lang="pl-PL" dirty="0" err="1"/>
              <a:t>spoznanie</a:t>
            </a:r>
            <a:r>
              <a:rPr lang="pl-PL" dirty="0"/>
              <a:t> </a:t>
            </a:r>
            <a:r>
              <a:rPr lang="pl-PL" dirty="0" err="1"/>
              <a:t>vašej</a:t>
            </a:r>
            <a:r>
              <a:rPr lang="pl-PL" dirty="0"/>
              <a:t> Malej </a:t>
            </a:r>
            <a:r>
              <a:rPr lang="pl-PL" dirty="0" err="1"/>
              <a:t>vlasti</a:t>
            </a:r>
            <a:r>
              <a:rPr lang="pl-PL" dirty="0"/>
              <a:t> a </a:t>
            </a:r>
            <a:r>
              <a:rPr lang="pl-PL" dirty="0" err="1"/>
              <a:t>propagácia</a:t>
            </a:r>
            <a:r>
              <a:rPr lang="pl-PL" dirty="0"/>
              <a:t> jej - </a:t>
            </a:r>
            <a:r>
              <a:rPr lang="pl-PL" dirty="0" err="1"/>
              <a:t>predstavíte</a:t>
            </a:r>
            <a:r>
              <a:rPr lang="pl-PL" dirty="0"/>
              <a:t>, z </a:t>
            </a:r>
            <a:r>
              <a:rPr lang="pl-PL" dirty="0" err="1"/>
              <a:t>čoho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hrdí</a:t>
            </a:r>
            <a:r>
              <a:rPr lang="pl-PL" dirty="0"/>
              <a:t>, a </a:t>
            </a:r>
            <a:r>
              <a:rPr lang="pl-PL" dirty="0" err="1"/>
              <a:t>prečo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oplatí</a:t>
            </a:r>
            <a:r>
              <a:rPr lang="pl-PL" dirty="0"/>
              <a:t> </a:t>
            </a:r>
            <a:r>
              <a:rPr lang="pl-PL" dirty="0" err="1"/>
              <a:t>navštíviť</a:t>
            </a:r>
            <a:r>
              <a:rPr lang="pl-PL" dirty="0"/>
              <a:t> </a:t>
            </a:r>
            <a:r>
              <a:rPr lang="pl-PL" dirty="0" err="1"/>
              <a:t>vašu</a:t>
            </a:r>
            <a:r>
              <a:rPr lang="pl-PL" dirty="0"/>
              <a:t> </a:t>
            </a:r>
            <a:r>
              <a:rPr lang="pl-PL" dirty="0" err="1"/>
              <a:t>obec</a:t>
            </a:r>
            <a:r>
              <a:rPr lang="pl-PL" dirty="0"/>
              <a:t>, </a:t>
            </a:r>
            <a:r>
              <a:rPr lang="pl-PL" dirty="0" err="1"/>
              <a:t>región</a:t>
            </a:r>
            <a:r>
              <a:rPr lang="pl-PL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52D0D4-0AA5-EDFF-BC1E-966B735AB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r>
              <a:rPr lang="pl-PL" dirty="0"/>
              <a:t>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 err="1"/>
              <a:t>Vaša</a:t>
            </a:r>
            <a:r>
              <a:rPr lang="pl-PL" dirty="0"/>
              <a:t> </a:t>
            </a:r>
            <a:r>
              <a:rPr lang="pl-PL" dirty="0" err="1"/>
              <a:t>úloha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skladať</a:t>
            </a:r>
            <a:r>
              <a:rPr lang="pl-PL" dirty="0"/>
              <a:t> z </a:t>
            </a:r>
            <a:r>
              <a:rPr lang="pl-PL" dirty="0" err="1"/>
              <a:t>dvoch</a:t>
            </a:r>
            <a:r>
              <a:rPr lang="pl-PL" dirty="0"/>
              <a:t> </a:t>
            </a:r>
            <a:r>
              <a:rPr lang="pl-PL" dirty="0" err="1"/>
              <a:t>častí</a:t>
            </a:r>
            <a:r>
              <a:rPr lang="pl-PL" dirty="0"/>
              <a:t>. </a:t>
            </a:r>
            <a:r>
              <a:rPr lang="pl-PL" dirty="0" err="1"/>
              <a:t>Prvú</a:t>
            </a:r>
            <a:r>
              <a:rPr lang="pl-PL" dirty="0"/>
              <a:t> </a:t>
            </a:r>
            <a:r>
              <a:rPr lang="pl-PL" dirty="0" err="1"/>
              <a:t>časť</a:t>
            </a:r>
            <a:r>
              <a:rPr lang="pl-PL" dirty="0"/>
              <a:t> </a:t>
            </a:r>
            <a:r>
              <a:rPr lang="pl-PL" dirty="0" err="1"/>
              <a:t>úlohy</a:t>
            </a:r>
            <a:r>
              <a:rPr lang="pl-PL" dirty="0"/>
              <a:t> </a:t>
            </a:r>
            <a:r>
              <a:rPr lang="pl-PL" dirty="0" err="1"/>
              <a:t>vykonáte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</a:t>
            </a:r>
            <a:r>
              <a:rPr lang="pl-PL" dirty="0" err="1"/>
              <a:t>samostatne</a:t>
            </a:r>
            <a:r>
              <a:rPr lang="pl-PL" dirty="0"/>
              <a:t>, </a:t>
            </a:r>
            <a:r>
              <a:rPr lang="pl-PL" dirty="0" err="1"/>
              <a:t>vytvorením</a:t>
            </a:r>
            <a:r>
              <a:rPr lang="pl-PL" dirty="0"/>
              <a:t> </a:t>
            </a:r>
            <a:r>
              <a:rPr lang="pl-PL" dirty="0" err="1"/>
              <a:t>multimediálnej</a:t>
            </a:r>
            <a:r>
              <a:rPr lang="pl-PL" dirty="0"/>
              <a:t> </a:t>
            </a:r>
            <a:r>
              <a:rPr lang="pl-PL" dirty="0" err="1"/>
              <a:t>prezentácie</a:t>
            </a:r>
            <a:r>
              <a:rPr lang="pl-PL" dirty="0"/>
              <a:t>. V </a:t>
            </a:r>
            <a:r>
              <a:rPr lang="pl-PL" dirty="0" err="1"/>
              <a:t>druhej</a:t>
            </a:r>
            <a:r>
              <a:rPr lang="pl-PL" dirty="0"/>
              <a:t> </a:t>
            </a:r>
            <a:r>
              <a:rPr lang="pl-PL" dirty="0" err="1"/>
              <a:t>časti</a:t>
            </a:r>
            <a:r>
              <a:rPr lang="pl-PL" dirty="0"/>
              <a:t> </a:t>
            </a:r>
            <a:r>
              <a:rPr lang="pl-PL" dirty="0" err="1"/>
              <a:t>úlohy</a:t>
            </a:r>
            <a:r>
              <a:rPr lang="pl-PL" dirty="0"/>
              <a:t> </a:t>
            </a:r>
            <a:r>
              <a:rPr lang="pl-PL" dirty="0" err="1"/>
              <a:t>budete</a:t>
            </a:r>
            <a:r>
              <a:rPr lang="pl-PL" dirty="0"/>
              <a:t> </a:t>
            </a:r>
            <a:r>
              <a:rPr lang="pl-PL" dirty="0" err="1"/>
              <a:t>pracovať</a:t>
            </a:r>
            <a:r>
              <a:rPr lang="pl-PL" dirty="0"/>
              <a:t> </a:t>
            </a:r>
            <a:r>
              <a:rPr lang="pl-PL" dirty="0" err="1"/>
              <a:t>ako</a:t>
            </a:r>
            <a:r>
              <a:rPr lang="pl-PL" dirty="0"/>
              <a:t> </a:t>
            </a:r>
            <a:r>
              <a:rPr lang="pl-PL" dirty="0" err="1"/>
              <a:t>trieda</a:t>
            </a:r>
            <a:r>
              <a:rPr lang="pl-PL" dirty="0"/>
              <a:t>, </a:t>
            </a:r>
            <a:r>
              <a:rPr lang="pl-PL" dirty="0" err="1"/>
              <a:t>vytvárajúc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výtvarných</a:t>
            </a:r>
            <a:r>
              <a:rPr lang="pl-PL" dirty="0"/>
              <a:t> </a:t>
            </a:r>
            <a:r>
              <a:rPr lang="pl-PL" dirty="0" err="1"/>
              <a:t>prác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E92303-1981-FB60-DE48-6F006E858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Časť</a:t>
            </a:r>
            <a:r>
              <a:rPr lang="pl-PL" b="1" dirty="0"/>
              <a:t> I </a:t>
            </a:r>
            <a:r>
              <a:rPr lang="pl-PL" b="1" dirty="0" err="1"/>
              <a:t>úlohy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musieť</a:t>
            </a:r>
            <a:r>
              <a:rPr lang="pl-PL" dirty="0"/>
              <a:t> </a:t>
            </a:r>
            <a:r>
              <a:rPr lang="pl-PL" dirty="0" err="1"/>
              <a:t>vytvoriť</a:t>
            </a:r>
            <a:r>
              <a:rPr lang="pl-PL" dirty="0"/>
              <a:t> </a:t>
            </a:r>
            <a:r>
              <a:rPr lang="pl-PL" dirty="0" err="1"/>
              <a:t>multimediálnu</a:t>
            </a:r>
            <a:r>
              <a:rPr lang="pl-PL" dirty="0"/>
              <a:t> </a:t>
            </a:r>
            <a:r>
              <a:rPr lang="pl-PL" dirty="0" err="1"/>
              <a:t>prezentáciu</a:t>
            </a:r>
            <a:r>
              <a:rPr lang="pl-PL" dirty="0"/>
              <a:t>, v </a:t>
            </a:r>
            <a:r>
              <a:rPr lang="pl-PL" dirty="0" err="1"/>
              <a:t>ktorej</a:t>
            </a:r>
            <a:r>
              <a:rPr lang="pl-PL" dirty="0"/>
              <a:t> </a:t>
            </a:r>
            <a:r>
              <a:rPr lang="pl-PL" dirty="0" err="1"/>
              <a:t>propagujete</a:t>
            </a:r>
            <a:r>
              <a:rPr lang="pl-PL" dirty="0"/>
              <a:t> </a:t>
            </a:r>
            <a:r>
              <a:rPr lang="pl-PL" dirty="0" err="1"/>
              <a:t>vašu</a:t>
            </a:r>
            <a:r>
              <a:rPr lang="pl-PL" dirty="0"/>
              <a:t> „</a:t>
            </a:r>
            <a:r>
              <a:rPr lang="pl-PL" dirty="0" err="1"/>
              <a:t>Malú</a:t>
            </a:r>
            <a:r>
              <a:rPr lang="pl-PL" dirty="0"/>
              <a:t> </a:t>
            </a:r>
            <a:r>
              <a:rPr lang="pl-PL" dirty="0" err="1"/>
              <a:t>vlasť</a:t>
            </a:r>
            <a:r>
              <a:rPr lang="pl-PL" dirty="0"/>
              <a:t>”. </a:t>
            </a:r>
            <a:r>
              <a:rPr lang="pl-PL" dirty="0" err="1"/>
              <a:t>Vo</a:t>
            </a:r>
            <a:r>
              <a:rPr lang="pl-PL" dirty="0"/>
              <a:t> </a:t>
            </a:r>
            <a:r>
              <a:rPr lang="pl-PL" dirty="0" err="1"/>
              <a:t>vašej</a:t>
            </a:r>
            <a:r>
              <a:rPr lang="pl-PL" dirty="0"/>
              <a:t> </a:t>
            </a:r>
            <a:r>
              <a:rPr lang="pl-PL" dirty="0" err="1"/>
              <a:t>prezentácii</a:t>
            </a:r>
            <a:r>
              <a:rPr lang="pl-PL" dirty="0"/>
              <a:t> by </a:t>
            </a:r>
            <a:r>
              <a:rPr lang="pl-PL" dirty="0" err="1"/>
              <a:t>ste</a:t>
            </a:r>
            <a:r>
              <a:rPr lang="pl-PL" dirty="0"/>
              <a:t> mali </a:t>
            </a:r>
            <a:r>
              <a:rPr lang="pl-PL" dirty="0" err="1"/>
              <a:t>ukázať</a:t>
            </a:r>
            <a:r>
              <a:rPr lang="pl-PL" dirty="0"/>
              <a:t> </a:t>
            </a:r>
            <a:r>
              <a:rPr lang="pl-PL" dirty="0" err="1"/>
              <a:t>symboly</a:t>
            </a:r>
            <a:r>
              <a:rPr lang="pl-PL" dirty="0"/>
              <a:t> </a:t>
            </a:r>
            <a:r>
              <a:rPr lang="pl-PL" dirty="0" err="1"/>
              <a:t>vášho</a:t>
            </a:r>
            <a:r>
              <a:rPr lang="pl-PL" dirty="0"/>
              <a:t> </a:t>
            </a:r>
            <a:r>
              <a:rPr lang="pl-PL" dirty="0" err="1"/>
              <a:t>regiónu</a:t>
            </a:r>
            <a:r>
              <a:rPr lang="pl-PL" dirty="0"/>
              <a:t> a o nich </a:t>
            </a:r>
            <a:r>
              <a:rPr lang="pl-PL" dirty="0" err="1"/>
              <a:t>hovoriť</a:t>
            </a:r>
            <a:r>
              <a:rPr lang="pl-PL" dirty="0"/>
              <a:t>, </a:t>
            </a:r>
            <a:r>
              <a:rPr lang="pl-PL" dirty="0" err="1"/>
              <a:t>vysvetliť</a:t>
            </a:r>
            <a:r>
              <a:rPr lang="pl-PL" dirty="0"/>
              <a:t> </a:t>
            </a:r>
            <a:r>
              <a:rPr lang="pl-PL" dirty="0" err="1"/>
              <a:t>väzby</a:t>
            </a:r>
            <a:r>
              <a:rPr lang="pl-PL" dirty="0"/>
              <a:t> </a:t>
            </a:r>
            <a:r>
              <a:rPr lang="pl-PL" dirty="0" err="1"/>
              <a:t>medzi</a:t>
            </a:r>
            <a:r>
              <a:rPr lang="pl-PL" dirty="0"/>
              <a:t> </a:t>
            </a:r>
            <a:r>
              <a:rPr lang="pl-PL" dirty="0" err="1"/>
              <a:t>osudmi</a:t>
            </a:r>
            <a:r>
              <a:rPr lang="pl-PL" dirty="0"/>
              <a:t> mojej </a:t>
            </a:r>
            <a:r>
              <a:rPr lang="pl-PL" dirty="0" err="1"/>
              <a:t>rodiny</a:t>
            </a:r>
            <a:r>
              <a:rPr lang="pl-PL" dirty="0"/>
              <a:t> a </a:t>
            </a:r>
            <a:r>
              <a:rPr lang="pl-PL" dirty="0" err="1"/>
              <a:t>miestom</a:t>
            </a:r>
            <a:r>
              <a:rPr lang="pl-PL" dirty="0"/>
              <a:t> </a:t>
            </a:r>
            <a:r>
              <a:rPr lang="pl-PL" dirty="0" err="1"/>
              <a:t>bývania</a:t>
            </a:r>
            <a:r>
              <a:rPr lang="pl-PL" dirty="0"/>
              <a:t>, </a:t>
            </a:r>
            <a:r>
              <a:rPr lang="pl-PL" dirty="0" err="1"/>
              <a:t>vymenovať</a:t>
            </a:r>
            <a:r>
              <a:rPr lang="pl-PL" dirty="0"/>
              <a:t> </a:t>
            </a:r>
            <a:r>
              <a:rPr lang="pl-PL" dirty="0" err="1"/>
              <a:t>miesta</a:t>
            </a:r>
            <a:r>
              <a:rPr lang="pl-PL" dirty="0"/>
              <a:t> v </a:t>
            </a:r>
            <a:r>
              <a:rPr lang="pl-PL" dirty="0" err="1"/>
              <a:t>regióne</a:t>
            </a:r>
            <a:r>
              <a:rPr lang="pl-PL" dirty="0"/>
              <a:t>, </a:t>
            </a:r>
            <a:r>
              <a:rPr lang="pl-PL" dirty="0" err="1"/>
              <a:t>ktoré</a:t>
            </a:r>
            <a:r>
              <a:rPr lang="pl-PL" dirty="0"/>
              <a:t> by </a:t>
            </a:r>
            <a:r>
              <a:rPr lang="pl-PL" dirty="0" err="1"/>
              <a:t>turista</a:t>
            </a:r>
            <a:r>
              <a:rPr lang="pl-PL" dirty="0"/>
              <a:t> </a:t>
            </a:r>
            <a:r>
              <a:rPr lang="pl-PL" dirty="0" err="1"/>
              <a:t>určite</a:t>
            </a:r>
            <a:r>
              <a:rPr lang="pl-PL" dirty="0"/>
              <a:t> </a:t>
            </a:r>
            <a:r>
              <a:rPr lang="pl-PL" dirty="0" err="1"/>
              <a:t>mal</a:t>
            </a:r>
            <a:r>
              <a:rPr lang="pl-PL" dirty="0"/>
              <a:t> </a:t>
            </a:r>
            <a:r>
              <a:rPr lang="pl-PL" dirty="0" err="1"/>
              <a:t>navštíviť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 err="1"/>
              <a:t>Časť</a:t>
            </a:r>
            <a:r>
              <a:rPr lang="pl-PL" b="1" dirty="0"/>
              <a:t> II </a:t>
            </a:r>
            <a:r>
              <a:rPr lang="pl-PL" dirty="0"/>
              <a:t>- </a:t>
            </a:r>
            <a:r>
              <a:rPr lang="pl-PL" dirty="0" err="1"/>
              <a:t>príprava</a:t>
            </a:r>
            <a:r>
              <a:rPr lang="pl-PL" dirty="0"/>
              <a:t> </a:t>
            </a:r>
            <a:r>
              <a:rPr lang="pl-PL" dirty="0" err="1"/>
              <a:t>výstavy</a:t>
            </a:r>
            <a:r>
              <a:rPr lang="pl-PL" dirty="0"/>
              <a:t> v </a:t>
            </a:r>
            <a:r>
              <a:rPr lang="pl-PL" dirty="0" err="1"/>
              <a:t>triede</a:t>
            </a:r>
            <a:r>
              <a:rPr lang="pl-PL" dirty="0"/>
              <a:t> </a:t>
            </a:r>
            <a:r>
              <a:rPr lang="pl-PL" dirty="0" err="1"/>
              <a:t>alebo</a:t>
            </a:r>
            <a:r>
              <a:rPr lang="pl-PL" dirty="0"/>
              <a:t> v </a:t>
            </a:r>
            <a:r>
              <a:rPr lang="pl-PL" dirty="0" err="1"/>
              <a:t>škole</a:t>
            </a:r>
            <a:r>
              <a:rPr lang="pl-PL" dirty="0"/>
              <a:t> „Moja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vlasť</a:t>
            </a:r>
            <a:r>
              <a:rPr lang="pl-PL" dirty="0"/>
              <a:t>”.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F141FA-2784-0B75-5596-4BC06940F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Časť</a:t>
            </a:r>
            <a:r>
              <a:rPr lang="pl-PL" dirty="0"/>
              <a:t> II </a:t>
            </a:r>
            <a:r>
              <a:rPr lang="pl-PL" dirty="0" err="1"/>
              <a:t>úlohy</a:t>
            </a:r>
            <a:r>
              <a:rPr lang="pl-PL" dirty="0"/>
              <a:t>:</a:t>
            </a:r>
          </a:p>
          <a:p>
            <a:r>
              <a:rPr lang="pl-PL" dirty="0"/>
              <a:t>Z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multimediálnych</a:t>
            </a:r>
            <a:r>
              <a:rPr lang="pl-PL" dirty="0"/>
              <a:t> </a:t>
            </a:r>
            <a:r>
              <a:rPr lang="pl-PL" dirty="0" err="1"/>
              <a:t>prezentácií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pripraví</a:t>
            </a:r>
            <a:r>
              <a:rPr lang="pl-PL" dirty="0"/>
              <a:t> </a:t>
            </a:r>
            <a:r>
              <a:rPr lang="pl-PL" dirty="0" err="1"/>
              <a:t>plagát</a:t>
            </a:r>
            <a:r>
              <a:rPr lang="pl-PL" dirty="0"/>
              <a:t> (</a:t>
            </a:r>
            <a:r>
              <a:rPr lang="pl-PL" dirty="0" err="1"/>
              <a:t>zo</a:t>
            </a:r>
            <a:r>
              <a:rPr lang="pl-PL" dirty="0"/>
              <a:t> </a:t>
            </a:r>
            <a:r>
              <a:rPr lang="pl-PL" dirty="0" err="1"/>
              <a:t>vybratých</a:t>
            </a:r>
            <a:r>
              <a:rPr lang="pl-PL" dirty="0"/>
              <a:t> </a:t>
            </a:r>
            <a:r>
              <a:rPr lang="pl-PL" dirty="0" err="1"/>
              <a:t>snímok</a:t>
            </a:r>
            <a:r>
              <a:rPr lang="pl-PL" dirty="0"/>
              <a:t>, </a:t>
            </a:r>
            <a:r>
              <a:rPr lang="pl-PL" dirty="0" err="1"/>
              <a:t>fotografií</a:t>
            </a:r>
            <a:r>
              <a:rPr lang="pl-PL" dirty="0"/>
              <a:t>). Z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prác</a:t>
            </a:r>
            <a:r>
              <a:rPr lang="pl-PL" dirty="0"/>
              <a:t> </a:t>
            </a:r>
            <a:r>
              <a:rPr lang="pl-PL" dirty="0" err="1"/>
              <a:t>pripravíte</a:t>
            </a:r>
            <a:r>
              <a:rPr lang="pl-PL" dirty="0"/>
              <a:t> v </a:t>
            </a:r>
            <a:r>
              <a:rPr lang="pl-PL" dirty="0" err="1"/>
              <a:t>triede</a:t>
            </a:r>
            <a:r>
              <a:rPr lang="pl-PL" dirty="0"/>
              <a:t> </a:t>
            </a:r>
            <a:r>
              <a:rPr lang="pl-PL" dirty="0" err="1"/>
              <a:t>alebo</a:t>
            </a:r>
            <a:r>
              <a:rPr lang="pl-PL" dirty="0"/>
              <a:t> v </a:t>
            </a:r>
            <a:r>
              <a:rPr lang="pl-PL" dirty="0" err="1"/>
              <a:t>škole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plastických</a:t>
            </a:r>
            <a:r>
              <a:rPr lang="pl-PL" dirty="0"/>
              <a:t> </a:t>
            </a:r>
            <a:r>
              <a:rPr lang="pl-PL" dirty="0" err="1"/>
              <a:t>prác</a:t>
            </a:r>
            <a:r>
              <a:rPr lang="pl-PL" dirty="0"/>
              <a:t> „Moja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vlasť</a:t>
            </a:r>
            <a:r>
              <a:rPr lang="pl-PL" dirty="0"/>
              <a:t>”.</a:t>
            </a:r>
          </a:p>
          <a:p>
            <a:r>
              <a:rPr lang="pl-PL" dirty="0" err="1"/>
              <a:t>Možno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vám</a:t>
            </a:r>
            <a:r>
              <a:rPr lang="pl-PL" dirty="0"/>
              <a:t> </a:t>
            </a:r>
            <a:r>
              <a:rPr lang="pl-PL" dirty="0" err="1"/>
              <a:t>podarí</a:t>
            </a:r>
            <a:r>
              <a:rPr lang="pl-PL" dirty="0"/>
              <a:t> </a:t>
            </a:r>
            <a:r>
              <a:rPr lang="pl-PL" dirty="0" err="1"/>
              <a:t>presvedčiť</a:t>
            </a:r>
            <a:r>
              <a:rPr lang="pl-PL" dirty="0"/>
              <a:t> aj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spolužiakov</a:t>
            </a:r>
            <a:r>
              <a:rPr lang="pl-PL" dirty="0"/>
              <a:t>, aby </a:t>
            </a:r>
            <a:r>
              <a:rPr lang="pl-PL" dirty="0" err="1"/>
              <a:t>vyrobili</a:t>
            </a:r>
            <a:r>
              <a:rPr lang="pl-PL" dirty="0"/>
              <a:t> </a:t>
            </a:r>
            <a:r>
              <a:rPr lang="pl-PL" dirty="0" err="1"/>
              <a:t>podobné</a:t>
            </a:r>
            <a:r>
              <a:rPr lang="pl-PL" dirty="0"/>
              <a:t> </a:t>
            </a:r>
            <a:r>
              <a:rPr lang="pl-PL" dirty="0" err="1"/>
              <a:t>plagáty</a:t>
            </a:r>
            <a:r>
              <a:rPr lang="pl-PL" dirty="0"/>
              <a:t> a </a:t>
            </a:r>
            <a:r>
              <a:rPr lang="pl-PL" dirty="0" err="1"/>
              <a:t>spoločne</a:t>
            </a:r>
            <a:r>
              <a:rPr lang="pl-PL" dirty="0"/>
              <a:t> </a:t>
            </a:r>
            <a:r>
              <a:rPr lang="pl-PL" dirty="0" err="1"/>
              <a:t>vytvorili</a:t>
            </a:r>
            <a:r>
              <a:rPr lang="pl-PL" dirty="0"/>
              <a:t> </a:t>
            </a:r>
            <a:r>
              <a:rPr lang="pl-PL" dirty="0" err="1"/>
              <a:t>veľkú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, </a:t>
            </a:r>
            <a:r>
              <a:rPr lang="pl-PL" dirty="0" err="1"/>
              <a:t>ktorá</a:t>
            </a:r>
            <a:r>
              <a:rPr lang="pl-PL" dirty="0"/>
              <a:t> </a:t>
            </a:r>
            <a:r>
              <a:rPr lang="pl-PL" dirty="0" err="1"/>
              <a:t>predstaví</a:t>
            </a:r>
            <a:r>
              <a:rPr lang="pl-PL" dirty="0"/>
              <a:t> </a:t>
            </a:r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obľúbené</a:t>
            </a:r>
            <a:r>
              <a:rPr lang="pl-PL" dirty="0"/>
              <a:t> </a:t>
            </a:r>
            <a:r>
              <a:rPr lang="pl-PL" dirty="0" err="1"/>
              <a:t>miesta</a:t>
            </a:r>
            <a:r>
              <a:rPr lang="pl-PL" dirty="0"/>
              <a:t>, na </a:t>
            </a:r>
            <a:r>
              <a:rPr lang="pl-PL" dirty="0" err="1"/>
              <a:t>ktoré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hrdí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F9DC7C8-7E23-10F1-2062-7FD27D359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</a:t>
            </a:r>
            <a:r>
              <a:rPr lang="pl-PL" dirty="0" err="1"/>
              <a:t>plán</a:t>
            </a:r>
            <a:r>
              <a:rPr lang="pl-PL" dirty="0"/>
              <a:t> </a:t>
            </a:r>
            <a:r>
              <a:rPr lang="pl-PL" dirty="0" err="1"/>
              <a:t>práce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4386661"/>
              </p:ext>
            </p:extLst>
          </p:nvPr>
        </p:nvGraphicFramePr>
        <p:xfrm>
          <a:off x="319881" y="1787635"/>
          <a:ext cx="8504238" cy="402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693">
                <a:tc>
                  <a:txBody>
                    <a:bodyPr/>
                    <a:lstStyle/>
                    <a:p>
                      <a:r>
                        <a:rPr lang="pl-PL" dirty="0"/>
                        <a:t>I TÝŽDEŇ: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Zoznámenie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sa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obsahom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úlohy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Výber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zoznámenie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sa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internetovými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ďalšími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zdrojmi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Analyzovanie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plánu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činnosti</a:t>
                      </a:r>
                      <a:r>
                        <a:rPr lang="pl-PL" dirty="0"/>
                        <a:t> - </a:t>
                      </a:r>
                      <a:r>
                        <a:rPr lang="pl-PL" dirty="0" err="1"/>
                        <a:t>čo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malo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byť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obsiahnuté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každej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prezentácii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Určenie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rozsahu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pomoci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strany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učiteľa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rodičov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vychovávateľov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Určenie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pravidiel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prezentovania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svojej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práce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Každá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prezentácia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mala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obsahovať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nasledujúce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informácie</a:t>
                      </a:r>
                      <a:r>
                        <a:rPr lang="pl-PL" dirty="0"/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/>
                        <a:t>Meno a </a:t>
                      </a:r>
                      <a:r>
                        <a:rPr lang="pl-PL" dirty="0" err="1"/>
                        <a:t>priezvisko</a:t>
                      </a:r>
                      <a:r>
                        <a:rPr lang="pl-PL" dirty="0"/>
                        <a:t> autora.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Názov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tému</a:t>
                      </a:r>
                      <a:endParaRPr lang="pl-PL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Názov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vášho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mesta</a:t>
                      </a:r>
                      <a:r>
                        <a:rPr lang="pl-PL" dirty="0"/>
                        <a:t> - okresu - </a:t>
                      </a:r>
                      <a:r>
                        <a:rPr lang="pl-PL" dirty="0" err="1"/>
                        <a:t>kraja</a:t>
                      </a:r>
                      <a:endParaRPr lang="pl-PL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Geografické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umiestnenie</a:t>
                      </a:r>
                      <a:r>
                        <a:rPr lang="pl-PL" dirty="0"/>
                        <a:t> (</a:t>
                      </a:r>
                      <a:r>
                        <a:rPr lang="pl-PL" dirty="0" err="1"/>
                        <a:t>ktoré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územie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Poľska</a:t>
                      </a:r>
                      <a:r>
                        <a:rPr lang="pl-PL" dirty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Uviesť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väzby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medzi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osudmi</a:t>
                      </a:r>
                      <a:r>
                        <a:rPr lang="pl-PL" dirty="0"/>
                        <a:t> mojej </a:t>
                      </a:r>
                      <a:r>
                        <a:rPr lang="pl-PL" dirty="0" err="1"/>
                        <a:t>rodiny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miestom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bývania</a:t>
                      </a:r>
                      <a:r>
                        <a:rPr lang="pl-PL" dirty="0"/>
                        <a:t> (od </a:t>
                      </a:r>
                      <a:r>
                        <a:rPr lang="pl-PL" dirty="0" err="1"/>
                        <a:t>koľkých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generácií</a:t>
                      </a:r>
                      <a:r>
                        <a:rPr lang="pl-PL" dirty="0"/>
                        <a:t> tam </a:t>
                      </a:r>
                      <a:r>
                        <a:rPr lang="pl-PL" dirty="0" err="1"/>
                        <a:t>vaša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rodina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žije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9BF39EBC-42BB-8691-B619-81D585819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1033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394</TotalTime>
  <Words>1559</Words>
  <Application>Microsoft Office PowerPoint</Application>
  <PresentationFormat>Pokaz na ekranie (4:3)</PresentationFormat>
  <Paragraphs>144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Georgia</vt:lpstr>
      <vt:lpstr>Times New Roman</vt:lpstr>
      <vt:lpstr>Wingdings</vt:lpstr>
      <vt:lpstr>Wingdings 2</vt:lpstr>
      <vt:lpstr>Miejski</vt:lpstr>
      <vt:lpstr>Prezentacja programu PowerPoint</vt:lpstr>
      <vt:lpstr>Obsah:</vt:lpstr>
      <vt:lpstr>Úvod:</vt:lpstr>
      <vt:lpstr>Prezentacja programu PowerPoint</vt:lpstr>
      <vt:lpstr>Úvod:</vt:lpstr>
      <vt:lpstr>Úloha: </vt:lpstr>
      <vt:lpstr>Úloha:</vt:lpstr>
      <vt:lpstr>Úloha:</vt:lpstr>
      <vt:lpstr>Proces – plán práce:</vt:lpstr>
      <vt:lpstr>Proces – plán práce:</vt:lpstr>
      <vt:lpstr>Prezentacja programu PowerPoint</vt:lpstr>
      <vt:lpstr>Zdroje:</vt:lpstr>
      <vt:lpstr>HODNOTENIE:</vt:lpstr>
      <vt:lpstr>HODNOTENIE:</vt:lpstr>
      <vt:lpstr>HODNOTENIE</vt:lpstr>
      <vt:lpstr>Záver:</vt:lpstr>
      <vt:lpstr>Záver:</vt:lpstr>
      <vt:lpstr>Sprievodca učiteľa:</vt:lpstr>
      <vt:lpstr>Sprievodca učiteľa: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xx xx</cp:lastModifiedBy>
  <cp:revision>57</cp:revision>
  <dcterms:created xsi:type="dcterms:W3CDTF">2017-03-10T17:06:48Z</dcterms:created>
  <dcterms:modified xsi:type="dcterms:W3CDTF">2025-05-07T09:34:10Z</dcterms:modified>
</cp:coreProperties>
</file>