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8" r:id="rId1"/>
    <p:sldMasterId id="2147483918" r:id="rId2"/>
  </p:sldMasterIdLst>
  <p:notesMasterIdLst>
    <p:notesMasterId r:id="rId22"/>
  </p:notesMasterIdLst>
  <p:sldIdLst>
    <p:sldId id="256" r:id="rId3"/>
    <p:sldId id="257" r:id="rId4"/>
    <p:sldId id="258" r:id="rId5"/>
    <p:sldId id="259" r:id="rId6"/>
    <p:sldId id="269" r:id="rId7"/>
    <p:sldId id="268" r:id="rId8"/>
    <p:sldId id="276" r:id="rId9"/>
    <p:sldId id="261" r:id="rId10"/>
    <p:sldId id="262" r:id="rId11"/>
    <p:sldId id="263" r:id="rId12"/>
    <p:sldId id="271" r:id="rId13"/>
    <p:sldId id="273" r:id="rId14"/>
    <p:sldId id="275" r:id="rId15"/>
    <p:sldId id="274" r:id="rId16"/>
    <p:sldId id="264" r:id="rId17"/>
    <p:sldId id="267" r:id="rId18"/>
    <p:sldId id="265" r:id="rId19"/>
    <p:sldId id="277" r:id="rId20"/>
    <p:sldId id="278" r:id="rId21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61" autoAdjust="0"/>
    <p:restoredTop sz="90327" autoAdjust="0"/>
  </p:normalViewPr>
  <p:slideViewPr>
    <p:cSldViewPr snapToGrid="0">
      <p:cViewPr varScale="1">
        <p:scale>
          <a:sx n="74" d="100"/>
          <a:sy n="74" d="100"/>
        </p:scale>
        <p:origin x="1042" y="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C07EDA-C424-4DAA-BF72-2BDFEDC2A50F}" type="datetimeFigureOut">
              <a:rPr lang="pl-PL" smtClean="0"/>
              <a:t>12.05.2025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FA7B87-5E16-4EBA-9302-7D0509B8BB3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583238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FA7B87-5E16-4EBA-9302-7D0509B8BB3A}" type="slidenum">
              <a:rPr lang="pl-PL" smtClean="0"/>
              <a:t>15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086642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A17FD-613E-4264-9DD2-D964797A0C3A}" type="datetimeFigureOut">
              <a:rPr lang="pl-PL" smtClean="0"/>
              <a:t>12.05.2025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0E54F-B1EB-43DE-8B0E-5738EBC4BA7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1142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A17FD-613E-4264-9DD2-D964797A0C3A}" type="datetimeFigureOut">
              <a:rPr lang="pl-PL" smtClean="0"/>
              <a:t>12.05.2025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0E54F-B1EB-43DE-8B0E-5738EBC4BA7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61186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A17FD-613E-4264-9DD2-D964797A0C3A}" type="datetimeFigureOut">
              <a:rPr lang="pl-PL" smtClean="0"/>
              <a:t>12.05.2025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0E54F-B1EB-43DE-8B0E-5738EBC4BA7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130578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A17FD-613E-4264-9DD2-D964797A0C3A}" type="datetimeFigureOut">
              <a:rPr lang="pl-PL" smtClean="0"/>
              <a:t>12.05.2025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0E54F-B1EB-43DE-8B0E-5738EBC4BA7B}" type="slidenum">
              <a:rPr lang="pl-PL" smtClean="0"/>
              <a:t>‹#›</a:t>
            </a:fld>
            <a:endParaRPr lang="pl-PL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62449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A17FD-613E-4264-9DD2-D964797A0C3A}" type="datetimeFigureOut">
              <a:rPr lang="pl-PL" smtClean="0"/>
              <a:t>12.05.2025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0E54F-B1EB-43DE-8B0E-5738EBC4BA7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056133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A17FD-613E-4264-9DD2-D964797A0C3A}" type="datetimeFigureOut">
              <a:rPr lang="pl-PL" smtClean="0"/>
              <a:t>12.05.2025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0E54F-B1EB-43DE-8B0E-5738EBC4BA7B}" type="slidenum">
              <a:rPr lang="pl-PL" smtClean="0"/>
              <a:t>‹#›</a:t>
            </a:fld>
            <a:endParaRPr lang="pl-PL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31352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A17FD-613E-4264-9DD2-D964797A0C3A}" type="datetimeFigureOut">
              <a:rPr lang="pl-PL" smtClean="0"/>
              <a:t>12.05.2025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0E54F-B1EB-43DE-8B0E-5738EBC4BA7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307037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A17FD-613E-4264-9DD2-D964797A0C3A}" type="datetimeFigureOut">
              <a:rPr lang="pl-PL" smtClean="0"/>
              <a:t>12.05.2025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0E54F-B1EB-43DE-8B0E-5738EBC4BA7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368809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A17FD-613E-4264-9DD2-D964797A0C3A}" type="datetimeFigureOut">
              <a:rPr lang="pl-PL" smtClean="0"/>
              <a:t>12.05.2025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0E54F-B1EB-43DE-8B0E-5738EBC4BA7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85384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A17FD-613E-4264-9DD2-D964797A0C3A}" type="datetimeFigureOut">
              <a:rPr lang="pl-PL" smtClean="0"/>
              <a:t>12.05.2025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0E54F-B1EB-43DE-8B0E-5738EBC4BA7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689723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A87A17FD-613E-4264-9DD2-D964797A0C3A}" type="datetimeFigureOut">
              <a:rPr lang="pl-PL" smtClean="0"/>
              <a:t>12.05.2025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160E54F-B1EB-43DE-8B0E-5738EBC4BA7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678174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A17FD-613E-4264-9DD2-D964797A0C3A}" type="datetimeFigureOut">
              <a:rPr lang="pl-PL" smtClean="0"/>
              <a:t>12.05.2025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0E54F-B1EB-43DE-8B0E-5738EBC4BA7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9505559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A17FD-613E-4264-9DD2-D964797A0C3A}" type="datetimeFigureOut">
              <a:rPr lang="pl-PL" smtClean="0"/>
              <a:t>12.05.2025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0E54F-B1EB-43DE-8B0E-5738EBC4BA7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17089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A17FD-613E-4264-9DD2-D964797A0C3A}" type="datetimeFigureOut">
              <a:rPr lang="pl-PL" smtClean="0"/>
              <a:t>12.05.2025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0E54F-B1EB-43DE-8B0E-5738EBC4BA7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85121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A17FD-613E-4264-9DD2-D964797A0C3A}" type="datetimeFigureOut">
              <a:rPr lang="pl-PL" smtClean="0"/>
              <a:t>12.05.2025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0E54F-B1EB-43DE-8B0E-5738EBC4BA7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9840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A17FD-613E-4264-9DD2-D964797A0C3A}" type="datetimeFigureOut">
              <a:rPr lang="pl-PL" smtClean="0"/>
              <a:t>12.05.2025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0E54F-B1EB-43DE-8B0E-5738EBC4BA7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27974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A17FD-613E-4264-9DD2-D964797A0C3A}" type="datetimeFigureOut">
              <a:rPr lang="pl-PL" smtClean="0"/>
              <a:t>12.05.2025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0E54F-B1EB-43DE-8B0E-5738EBC4BA7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43913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A17FD-613E-4264-9DD2-D964797A0C3A}" type="datetimeFigureOut">
              <a:rPr lang="pl-PL" smtClean="0"/>
              <a:t>12.05.2025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0E54F-B1EB-43DE-8B0E-5738EBC4BA7B}" type="slidenum">
              <a:rPr lang="pl-PL" smtClean="0"/>
              <a:t>‹#›</a:t>
            </a:fld>
            <a:endParaRPr lang="pl-PL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7510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A17FD-613E-4264-9DD2-D964797A0C3A}" type="datetimeFigureOut">
              <a:rPr lang="pl-PL" smtClean="0"/>
              <a:t>12.05.2025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0E54F-B1EB-43DE-8B0E-5738EBC4BA7B}" type="slidenum">
              <a:rPr lang="pl-PL" smtClean="0"/>
              <a:t>‹#›</a:t>
            </a:fld>
            <a:endParaRPr lang="pl-PL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418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A17FD-613E-4264-9DD2-D964797A0C3A}" type="datetimeFigureOut">
              <a:rPr lang="pl-PL" smtClean="0"/>
              <a:t>12.05.2025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0E54F-B1EB-43DE-8B0E-5738EBC4BA7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83802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A17FD-613E-4264-9DD2-D964797A0C3A}" type="datetimeFigureOut">
              <a:rPr lang="pl-PL" smtClean="0"/>
              <a:t>12.05.2025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0E54F-B1EB-43DE-8B0E-5738EBC4BA7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7958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A17FD-613E-4264-9DD2-D964797A0C3A}" type="datetimeFigureOut">
              <a:rPr lang="pl-PL" smtClean="0"/>
              <a:t>12.05.2025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0E54F-B1EB-43DE-8B0E-5738EBC4BA7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69496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A87A17FD-613E-4264-9DD2-D964797A0C3A}" type="datetimeFigureOut">
              <a:rPr lang="pl-PL" smtClean="0"/>
              <a:t>12.05.2025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60E54F-B1EB-43DE-8B0E-5738EBC4BA7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29249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9" r:id="rId1"/>
    <p:sldLayoutId id="2147483860" r:id="rId2"/>
    <p:sldLayoutId id="2147483861" r:id="rId3"/>
    <p:sldLayoutId id="2147483862" r:id="rId4"/>
    <p:sldLayoutId id="2147483863" r:id="rId5"/>
    <p:sldLayoutId id="2147483864" r:id="rId6"/>
    <p:sldLayoutId id="2147483865" r:id="rId7"/>
    <p:sldLayoutId id="2147483866" r:id="rId8"/>
    <p:sldLayoutId id="2147483867" r:id="rId9"/>
    <p:sldLayoutId id="2147483868" r:id="rId10"/>
    <p:sldLayoutId id="214748386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A87A17FD-613E-4264-9DD2-D964797A0C3A}" type="datetimeFigureOut">
              <a:rPr lang="pl-PL" smtClean="0"/>
              <a:t>12.05.2025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160E54F-B1EB-43DE-8B0E-5738EBC4BA7B}" type="slidenum">
              <a:rPr lang="pl-PL" smtClean="0"/>
              <a:t>‹#›</a:t>
            </a:fld>
            <a:endParaRPr lang="pl-PL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3215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9" r:id="rId1"/>
    <p:sldLayoutId id="2147483920" r:id="rId2"/>
    <p:sldLayoutId id="2147483921" r:id="rId3"/>
    <p:sldLayoutId id="2147483922" r:id="rId4"/>
    <p:sldLayoutId id="2147483923" r:id="rId5"/>
    <p:sldLayoutId id="2147483924" r:id="rId6"/>
    <p:sldLayoutId id="2147483925" r:id="rId7"/>
    <p:sldLayoutId id="2147483926" r:id="rId8"/>
    <p:sldLayoutId id="2147483927" r:id="rId9"/>
    <p:sldLayoutId id="2147483928" r:id="rId10"/>
    <p:sldLayoutId id="214748392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youtube.com/watch?v=8dQ69uXYuos" TargetMode="External"/><Relationship Id="rId3" Type="http://schemas.openxmlformats.org/officeDocument/2006/relationships/hyperlink" Target="http://www.historiasztuki.com.pl/strony/009-02-00-HISTORIA-MODY.html" TargetMode="External"/><Relationship Id="rId7" Type="http://schemas.openxmlformats.org/officeDocument/2006/relationships/hyperlink" Target="https://www.youtube.com/watch?v=FRROpc1X7VU" TargetMode="External"/><Relationship Id="rId12" Type="http://schemas.openxmlformats.org/officeDocument/2006/relationships/image" Target="../media/image2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Relationship Id="rId6" Type="http://schemas.openxmlformats.org/officeDocument/2006/relationships/hyperlink" Target="https://www.google.pl/" TargetMode="External"/><Relationship Id="rId11" Type="http://schemas.openxmlformats.org/officeDocument/2006/relationships/hyperlink" Target="https://unimoda.cz/blog/historie-damske-mody" TargetMode="External"/><Relationship Id="rId5" Type="http://schemas.openxmlformats.org/officeDocument/2006/relationships/hyperlink" Target="http://polki.pl/moda-i-uroda/trendy-sezonu,slawni-projektanci-top-20,10081091,artykul.html" TargetMode="External"/><Relationship Id="rId10" Type="http://schemas.openxmlformats.org/officeDocument/2006/relationships/hyperlink" Target="https://cs.wikipedia.org/wiki/M%C3%B3da_a_teorie_m%C3%B3dy" TargetMode="External"/><Relationship Id="rId4" Type="http://schemas.openxmlformats.org/officeDocument/2006/relationships/hyperlink" Target="https://pl.wikipedia.org/wiki/Kategoria:Projektanci_mody" TargetMode="External"/><Relationship Id="rId9" Type="http://schemas.openxmlformats.org/officeDocument/2006/relationships/hyperlink" Target="https://cs.wikipedia.org/wiki/M%C3%B3da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4091131" y="2201338"/>
            <a:ext cx="4009737" cy="961484"/>
          </a:xfrm>
        </p:spPr>
        <p:txBody>
          <a:bodyPr>
            <a:noAutofit/>
          </a:bodyPr>
          <a:lstStyle/>
          <a:p>
            <a:r>
              <a:rPr lang="pl-PL" sz="5000" b="1" dirty="0"/>
              <a:t>MÓDNÍ SVĚT</a:t>
            </a:r>
          </a:p>
        </p:txBody>
      </p:sp>
      <p:pic>
        <p:nvPicPr>
          <p:cNvPr id="1026" name="Picture 2" descr="Znalezione obrazy dla zapytania mod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0883" y="3695178"/>
            <a:ext cx="3621909" cy="21486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4461" y="6185964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Obraz 6">
            <a:extLst>
              <a:ext uri="{FF2B5EF4-FFF2-40B4-BE49-F238E27FC236}">
                <a16:creationId xmlns:a16="http://schemas.microsoft.com/office/drawing/2014/main" id="{C8BF62A6-D0C4-DB7B-C377-1F26996AB4E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8378" y="393430"/>
            <a:ext cx="6275540" cy="13165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21222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PROCES – II/III TÝDEN</a:t>
            </a:r>
          </a:p>
        </p:txBody>
      </p:sp>
      <p:sp>
        <p:nvSpPr>
          <p:cNvPr id="5" name="Symbol zastępczy zawartości 2"/>
          <p:cNvSpPr txBox="1">
            <a:spLocks/>
          </p:cNvSpPr>
          <p:nvPr/>
        </p:nvSpPr>
        <p:spPr>
          <a:xfrm>
            <a:off x="1136967" y="2188697"/>
            <a:ext cx="10018713" cy="3761936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5125" indent="-365125">
              <a:buFont typeface="Courier New" panose="02070309020205020404" pitchFamily="49" charset="0"/>
              <a:buChar char="o"/>
            </a:pPr>
            <a:r>
              <a:rPr lang="pl-PL" sz="2400" dirty="0" err="1"/>
              <a:t>Příprava</a:t>
            </a:r>
            <a:r>
              <a:rPr lang="pl-PL" sz="2400" dirty="0"/>
              <a:t> </a:t>
            </a:r>
            <a:r>
              <a:rPr lang="pl-PL" sz="2400" dirty="0" err="1"/>
              <a:t>multimediální</a:t>
            </a:r>
            <a:r>
              <a:rPr lang="pl-PL" sz="2400" dirty="0"/>
              <a:t> </a:t>
            </a:r>
            <a:r>
              <a:rPr lang="pl-PL" sz="2400" dirty="0" err="1"/>
              <a:t>prezentace</a:t>
            </a:r>
            <a:endParaRPr lang="pl-PL" sz="2400" dirty="0"/>
          </a:p>
          <a:p>
            <a:pPr marL="365125" indent="-365125">
              <a:buFont typeface="Courier New" panose="02070309020205020404" pitchFamily="49" charset="0"/>
              <a:buChar char="o"/>
            </a:pPr>
            <a:r>
              <a:rPr lang="pl-PL" sz="2400" dirty="0" err="1"/>
              <a:t>Příprava</a:t>
            </a:r>
            <a:r>
              <a:rPr lang="pl-PL" sz="2400" dirty="0"/>
              <a:t> </a:t>
            </a:r>
            <a:r>
              <a:rPr lang="pl-PL" sz="2400" dirty="0" err="1"/>
              <a:t>LAPBOOKu</a:t>
            </a:r>
            <a:endParaRPr lang="pl-PL" sz="2400" dirty="0"/>
          </a:p>
          <a:p>
            <a:pPr marL="365125" indent="-365125">
              <a:buFont typeface="Courier New" panose="02070309020205020404" pitchFamily="49" charset="0"/>
              <a:buChar char="o"/>
            </a:pPr>
            <a:r>
              <a:rPr lang="pl-PL" sz="2400" dirty="0" err="1"/>
              <a:t>Prezentace</a:t>
            </a:r>
            <a:r>
              <a:rPr lang="pl-PL" sz="2400" dirty="0"/>
              <a:t> </a:t>
            </a:r>
            <a:r>
              <a:rPr lang="pl-PL" sz="2400" dirty="0" err="1"/>
              <a:t>úkolů</a:t>
            </a:r>
            <a:r>
              <a:rPr lang="pl-PL" sz="2400" dirty="0"/>
              <a:t> </a:t>
            </a:r>
            <a:r>
              <a:rPr lang="pl-PL" sz="2400" dirty="0" err="1"/>
              <a:t>studenty</a:t>
            </a:r>
            <a:r>
              <a:rPr lang="pl-PL" sz="2400" dirty="0"/>
              <a:t> </a:t>
            </a:r>
            <a:r>
              <a:rPr lang="pl-PL" sz="2400" dirty="0" err="1"/>
              <a:t>obou</a:t>
            </a:r>
            <a:r>
              <a:rPr lang="pl-PL" sz="2400" dirty="0"/>
              <a:t> skupin</a:t>
            </a:r>
          </a:p>
          <a:p>
            <a:pPr marL="365125" indent="-365125">
              <a:buFont typeface="Courier New" panose="02070309020205020404" pitchFamily="49" charset="0"/>
              <a:buChar char="o"/>
            </a:pPr>
            <a:r>
              <a:rPr lang="pl-PL" sz="2400" dirty="0"/>
              <a:t>Debata o </a:t>
            </a:r>
            <a:r>
              <a:rPr lang="pl-PL" sz="2400" dirty="0" err="1"/>
              <a:t>měnícím</a:t>
            </a:r>
            <a:r>
              <a:rPr lang="pl-PL" sz="2400" dirty="0"/>
              <a:t> </a:t>
            </a:r>
            <a:r>
              <a:rPr lang="pl-PL" sz="2400" dirty="0" err="1"/>
              <a:t>se</a:t>
            </a:r>
            <a:r>
              <a:rPr lang="pl-PL" sz="2400" dirty="0"/>
              <a:t> </a:t>
            </a:r>
            <a:r>
              <a:rPr lang="pl-PL" sz="2400" dirty="0" err="1"/>
              <a:t>světě</a:t>
            </a:r>
            <a:r>
              <a:rPr lang="pl-PL" sz="2400" dirty="0"/>
              <a:t> </a:t>
            </a:r>
            <a:r>
              <a:rPr lang="pl-PL" sz="2400" dirty="0" err="1"/>
              <a:t>módy</a:t>
            </a:r>
            <a:r>
              <a:rPr lang="pl-PL" sz="2400" dirty="0"/>
              <a:t> </a:t>
            </a:r>
            <a:r>
              <a:rPr lang="pl-PL" sz="2400" dirty="0" err="1"/>
              <a:t>obou</a:t>
            </a:r>
            <a:r>
              <a:rPr lang="pl-PL" sz="2400" dirty="0"/>
              <a:t> skupin</a:t>
            </a:r>
          </a:p>
          <a:p>
            <a:pPr marL="365125" indent="-365125">
              <a:buFont typeface="Courier New" panose="02070309020205020404" pitchFamily="49" charset="0"/>
              <a:buChar char="o"/>
            </a:pPr>
            <a:r>
              <a:rPr lang="pl-PL" sz="2400" dirty="0" err="1"/>
              <a:t>Hodnocení</a:t>
            </a:r>
            <a:r>
              <a:rPr lang="pl-PL" sz="2400" dirty="0"/>
              <a:t> </a:t>
            </a:r>
            <a:r>
              <a:rPr lang="pl-PL" sz="2400" dirty="0" err="1"/>
              <a:t>práce</a:t>
            </a:r>
            <a:r>
              <a:rPr lang="pl-PL" sz="2400" dirty="0"/>
              <a:t> </a:t>
            </a:r>
            <a:r>
              <a:rPr lang="pl-PL" sz="2400" dirty="0" err="1"/>
              <a:t>studentů</a:t>
            </a:r>
            <a:endParaRPr lang="pl-PL" sz="2400" dirty="0"/>
          </a:p>
        </p:txBody>
      </p:sp>
      <p:pic>
        <p:nvPicPr>
          <p:cNvPr id="6" name="Picture 2" descr="Znalezione obrazy dla zapytania mod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0278" y="258467"/>
            <a:ext cx="2715402" cy="19020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C24970D3-6490-1BB5-E383-BF337655C58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4942" y="5672027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07801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97280" y="-210331"/>
            <a:ext cx="10058400" cy="1450757"/>
          </a:xfrm>
        </p:spPr>
        <p:txBody>
          <a:bodyPr/>
          <a:lstStyle/>
          <a:p>
            <a:r>
              <a:rPr lang="pl-PL" dirty="0"/>
              <a:t>ZDROJE</a:t>
            </a:r>
          </a:p>
        </p:txBody>
      </p:sp>
      <p:pic>
        <p:nvPicPr>
          <p:cNvPr id="8198" name="Picture 6" descr="Znalezione obrazy dla zapytania lupa 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1242" y="286603"/>
            <a:ext cx="1454438" cy="14507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ymbol zastępczy zawartości 2"/>
          <p:cNvSpPr txBox="1">
            <a:spLocks/>
          </p:cNvSpPr>
          <p:nvPr/>
        </p:nvSpPr>
        <p:spPr>
          <a:xfrm>
            <a:off x="1097280" y="1864021"/>
            <a:ext cx="10018713" cy="3761936"/>
          </a:xfrm>
          <a:prstGeom prst="rect">
            <a:avLst/>
          </a:prstGeom>
        </p:spPr>
        <p:txBody>
          <a:bodyPr vert="horz" lIns="0" tIns="45720" rIns="0" bIns="45720" rtlCol="0" anchor="t">
            <a:normAutofit fontScale="85000" lnSpcReduction="2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5125" indent="-365125">
              <a:buFont typeface="Courier New" panose="02070309020205020404" pitchFamily="49" charset="0"/>
              <a:buChar char="o"/>
            </a:pPr>
            <a:r>
              <a:rPr lang="pl-PL" sz="2400" dirty="0"/>
              <a:t> </a:t>
            </a:r>
            <a:r>
              <a:rPr lang="pl-PL" sz="2400" dirty="0">
                <a:hlinkClick r:id="rId3"/>
              </a:rPr>
              <a:t>http://www.historiasztuki.com.pl/strony/009-02-00-HISTORIA-MODY.html</a:t>
            </a:r>
            <a:endParaRPr lang="pl-PL" sz="2400" dirty="0"/>
          </a:p>
          <a:p>
            <a:pPr marL="365125" indent="-365125">
              <a:buFont typeface="Courier New" panose="02070309020205020404" pitchFamily="49" charset="0"/>
              <a:buChar char="o"/>
            </a:pPr>
            <a:r>
              <a:rPr lang="pl-PL" sz="2400" dirty="0">
                <a:hlinkClick r:id="rId4"/>
              </a:rPr>
              <a:t>https://pl.wikipedia.org/wiki/Kategoria:Projektanci_mody</a:t>
            </a:r>
            <a:endParaRPr lang="pl-PL" sz="2400" dirty="0"/>
          </a:p>
          <a:p>
            <a:pPr marL="365125" indent="-365125">
              <a:buFont typeface="Courier New" panose="02070309020205020404" pitchFamily="49" charset="0"/>
              <a:buChar char="o"/>
            </a:pPr>
            <a:r>
              <a:rPr lang="pl-PL" sz="2400" dirty="0">
                <a:hlinkClick r:id="rId5"/>
              </a:rPr>
              <a:t>http://polki.pl/moda-i-uroda/trendy-sezonu,slawni-projektanci-top-20,10081091,artykul.html</a:t>
            </a:r>
            <a:endParaRPr lang="pl-PL" sz="2400" dirty="0"/>
          </a:p>
          <a:p>
            <a:pPr marL="365125" indent="-365125">
              <a:buFont typeface="Courier New" panose="02070309020205020404" pitchFamily="49" charset="0"/>
              <a:buChar char="o"/>
            </a:pPr>
            <a:r>
              <a:rPr lang="pl-PL" sz="2400" dirty="0">
                <a:hlinkClick r:id="rId6"/>
              </a:rPr>
              <a:t>https://www.google.pl/</a:t>
            </a:r>
            <a:endParaRPr lang="pl-PL" sz="2400" dirty="0"/>
          </a:p>
          <a:p>
            <a:pPr marL="365125" indent="-365125">
              <a:buFont typeface="Courier New" panose="02070309020205020404" pitchFamily="49" charset="0"/>
              <a:buChar char="o"/>
            </a:pPr>
            <a:r>
              <a:rPr lang="pl-PL" sz="2400" dirty="0">
                <a:hlinkClick r:id="rId7"/>
              </a:rPr>
              <a:t>https://www.youtube.com/watch?v=FRROpc1X7VU</a:t>
            </a:r>
            <a:endParaRPr lang="pl-PL" sz="2400" dirty="0"/>
          </a:p>
          <a:p>
            <a:pPr marL="365125" indent="-365125">
              <a:buFont typeface="Courier New" panose="02070309020205020404" pitchFamily="49" charset="0"/>
              <a:buChar char="o"/>
            </a:pPr>
            <a:r>
              <a:rPr lang="pl-PL" sz="2400" dirty="0">
                <a:hlinkClick r:id="rId8"/>
              </a:rPr>
              <a:t>https://www.youtube.com/watch?v=8dQ69uXYuos</a:t>
            </a:r>
            <a:endParaRPr lang="pl-PL" sz="2400" dirty="0"/>
          </a:p>
          <a:p>
            <a:pPr marL="365125" indent="-365125">
              <a:buFont typeface="Courier New" panose="02070309020205020404" pitchFamily="49" charset="0"/>
              <a:buChar char="o"/>
            </a:pPr>
            <a:r>
              <a:rPr lang="pl-PL" sz="2400" dirty="0">
                <a:hlinkClick r:id="rId9"/>
              </a:rPr>
              <a:t>https://cs.wikipedia.org/wiki/M%C3%B3da</a:t>
            </a:r>
            <a:r>
              <a:rPr lang="pl-PL" sz="2400" dirty="0"/>
              <a:t> </a:t>
            </a:r>
          </a:p>
          <a:p>
            <a:pPr marL="365125" indent="-365125">
              <a:buFont typeface="Courier New" panose="02070309020205020404" pitchFamily="49" charset="0"/>
              <a:buChar char="o"/>
            </a:pPr>
            <a:r>
              <a:rPr lang="pl-PL" sz="2400" dirty="0">
                <a:hlinkClick r:id="rId10"/>
              </a:rPr>
              <a:t>https://cs.wikipedia.org/wiki/M%C3%B3da_a_teorie_m%C3%B3dy</a:t>
            </a:r>
            <a:r>
              <a:rPr lang="pl-PL" sz="2400" dirty="0"/>
              <a:t> </a:t>
            </a:r>
          </a:p>
          <a:p>
            <a:pPr marL="365125" indent="-365125">
              <a:buFont typeface="Courier New" panose="02070309020205020404" pitchFamily="49" charset="0"/>
              <a:buChar char="o"/>
            </a:pPr>
            <a:r>
              <a:rPr lang="pl-PL" sz="2400" dirty="0">
                <a:hlinkClick r:id="rId11"/>
              </a:rPr>
              <a:t>https://unimoda.cz/blog/historie-damske-mody</a:t>
            </a:r>
            <a:r>
              <a:rPr lang="pl-PL" sz="2400" dirty="0"/>
              <a:t> </a:t>
            </a:r>
          </a:p>
          <a:p>
            <a:pPr marL="365125" indent="-365125">
              <a:buFont typeface="Courier New" panose="02070309020205020404" pitchFamily="49" charset="0"/>
              <a:buChar char="o"/>
            </a:pPr>
            <a:endParaRPr lang="pl-PL" sz="2400" dirty="0"/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71987FFA-843C-E5CA-E990-19166E544291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7815" y="5785740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550318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HODNOCENÍ</a:t>
            </a:r>
          </a:p>
        </p:txBody>
      </p:sp>
      <p:graphicFrame>
        <p:nvGraphicFramePr>
          <p:cNvPr id="5" name="Symbol zastępczy zawartości 4">
            <a:extLst>
              <a:ext uri="{FF2B5EF4-FFF2-40B4-BE49-F238E27FC236}">
                <a16:creationId xmlns:a16="http://schemas.microsoft.com/office/drawing/2014/main" id="{47C0939D-CE6E-42C6-A227-FBFE459E986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03184422"/>
              </p:ext>
            </p:extLst>
          </p:nvPr>
        </p:nvGraphicFramePr>
        <p:xfrm>
          <a:off x="1652904" y="2280920"/>
          <a:ext cx="8947152" cy="3114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6788">
                  <a:extLst>
                    <a:ext uri="{9D8B030D-6E8A-4147-A177-3AD203B41FA5}">
                      <a16:colId xmlns:a16="http://schemas.microsoft.com/office/drawing/2014/main" val="603233292"/>
                    </a:ext>
                  </a:extLst>
                </a:gridCol>
                <a:gridCol w="2236788">
                  <a:extLst>
                    <a:ext uri="{9D8B030D-6E8A-4147-A177-3AD203B41FA5}">
                      <a16:colId xmlns:a16="http://schemas.microsoft.com/office/drawing/2014/main" val="2456499284"/>
                    </a:ext>
                  </a:extLst>
                </a:gridCol>
                <a:gridCol w="2236788">
                  <a:extLst>
                    <a:ext uri="{9D8B030D-6E8A-4147-A177-3AD203B41FA5}">
                      <a16:colId xmlns:a16="http://schemas.microsoft.com/office/drawing/2014/main" val="4137178614"/>
                    </a:ext>
                  </a:extLst>
                </a:gridCol>
                <a:gridCol w="2236788">
                  <a:extLst>
                    <a:ext uri="{9D8B030D-6E8A-4147-A177-3AD203B41FA5}">
                      <a16:colId xmlns:a16="http://schemas.microsoft.com/office/drawing/2014/main" val="11581293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800" dirty="0" err="1">
                          <a:solidFill>
                            <a:schemeClr val="bg1"/>
                          </a:solidFill>
                        </a:rPr>
                        <a:t>Počet</a:t>
                      </a:r>
                      <a:r>
                        <a:rPr lang="pl-PL" sz="18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sz="1800" dirty="0" err="1">
                          <a:solidFill>
                            <a:schemeClr val="bg1"/>
                          </a:solidFill>
                        </a:rPr>
                        <a:t>bodů</a:t>
                      </a:r>
                      <a:endParaRPr lang="pl-PL" sz="1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80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800" dirty="0">
                          <a:solidFill>
                            <a:schemeClr val="bg1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30294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6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Věcný</a:t>
                      </a:r>
                      <a:r>
                        <a:rPr lang="pl-PL" sz="16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6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obsah</a:t>
                      </a:r>
                      <a:endParaRPr lang="pl-PL" sz="1600" b="0" i="0" u="none" strike="noStrike" kern="1200" dirty="0">
                        <a:solidFill>
                          <a:schemeClr val="tx1"/>
                        </a:solidFill>
                        <a:latin typeface="Trebuchet MS" pitchFamily="34"/>
                        <a:ea typeface="Lucida Sans Unicode" pitchFamily="2"/>
                        <a:cs typeface="Mangal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Nedostatečné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informace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.</a:t>
                      </a:r>
                    </a:p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Nesouvisející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informace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.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Chybné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informace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.</a:t>
                      </a:r>
                    </a:p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Slabé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využití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zdrojů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400" b="0" i="0" kern="1200" dirty="0" err="1">
                          <a:solidFill>
                            <a:schemeClr val="dk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Dobře</a:t>
                      </a:r>
                      <a:r>
                        <a:rPr lang="pl-PL" sz="1400" b="0" i="0" kern="1200" dirty="0">
                          <a:solidFill>
                            <a:schemeClr val="dk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, </a:t>
                      </a:r>
                      <a:r>
                        <a:rPr lang="pl-PL" sz="1400" b="0" i="0" kern="1200" dirty="0" err="1">
                          <a:solidFill>
                            <a:schemeClr val="dk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správné</a:t>
                      </a:r>
                      <a:r>
                        <a:rPr lang="pl-PL" sz="1400" b="0" i="0" kern="1200" dirty="0">
                          <a:solidFill>
                            <a:schemeClr val="dk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1400" b="0" i="0" kern="1200" dirty="0" err="1">
                          <a:solidFill>
                            <a:schemeClr val="dk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informace</a:t>
                      </a:r>
                      <a:r>
                        <a:rPr lang="pl-PL" sz="1400" b="0" i="0" kern="1200" dirty="0">
                          <a:solidFill>
                            <a:schemeClr val="dk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. </a:t>
                      </a:r>
                      <a:r>
                        <a:rPr lang="pl-PL" sz="1400" b="0" i="0" kern="1200" dirty="0" err="1">
                          <a:solidFill>
                            <a:schemeClr val="dk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Případně</a:t>
                      </a:r>
                      <a:r>
                        <a:rPr lang="pl-PL" sz="1400" b="0" i="0" kern="1200" dirty="0">
                          <a:solidFill>
                            <a:schemeClr val="dk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1400" b="0" i="0" kern="1200" dirty="0" err="1">
                          <a:solidFill>
                            <a:schemeClr val="dk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drobné</a:t>
                      </a:r>
                      <a:r>
                        <a:rPr lang="pl-PL" sz="1400" b="0" i="0" kern="1200" dirty="0">
                          <a:solidFill>
                            <a:schemeClr val="dk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 chyby. </a:t>
                      </a:r>
                      <a:r>
                        <a:rPr lang="pl-PL" sz="1400" b="0" i="0" kern="1200" dirty="0" err="1">
                          <a:solidFill>
                            <a:schemeClr val="dk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Přesné</a:t>
                      </a:r>
                      <a:r>
                        <a:rPr lang="pl-PL" sz="1400" b="0" i="0" kern="1200" dirty="0">
                          <a:solidFill>
                            <a:schemeClr val="dk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1400" b="0" i="0" kern="1200" dirty="0" err="1">
                          <a:solidFill>
                            <a:schemeClr val="dk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informace</a:t>
                      </a:r>
                      <a:r>
                        <a:rPr lang="pl-PL" sz="1400" b="0" i="0" kern="1200" dirty="0">
                          <a:solidFill>
                            <a:schemeClr val="dk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. </a:t>
                      </a:r>
                      <a:r>
                        <a:rPr lang="pl-PL" sz="1400" b="0" i="0" kern="1200" dirty="0" err="1">
                          <a:solidFill>
                            <a:schemeClr val="dk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Dobré</a:t>
                      </a:r>
                      <a:r>
                        <a:rPr lang="pl-PL" sz="1400" b="0" i="0" kern="1200" dirty="0">
                          <a:solidFill>
                            <a:schemeClr val="dk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1400" b="0" i="0" kern="1200" dirty="0" err="1">
                          <a:solidFill>
                            <a:schemeClr val="dk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využití</a:t>
                      </a:r>
                      <a:r>
                        <a:rPr lang="pl-PL" sz="1400" b="0" i="0" kern="1200" dirty="0">
                          <a:solidFill>
                            <a:schemeClr val="dk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1400" b="0" i="0" kern="1200" dirty="0" err="1">
                          <a:solidFill>
                            <a:schemeClr val="dk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zdrojů</a:t>
                      </a:r>
                      <a:r>
                        <a:rPr lang="pl-PL" sz="1400" b="0" i="0" kern="1200" dirty="0">
                          <a:solidFill>
                            <a:schemeClr val="dk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.</a:t>
                      </a:r>
                      <a:endParaRPr lang="pl-PL" sz="1400" b="0" i="0" u="none" strike="noStrike" kern="1200" dirty="0">
                        <a:solidFill>
                          <a:schemeClr val="tx1"/>
                        </a:solidFill>
                        <a:latin typeface="Trebuchet MS" panose="020B0603020202020204" pitchFamily="34" charset="0"/>
                        <a:ea typeface="Lucida Sans Unicode" pitchFamily="2"/>
                        <a:cs typeface="Mangal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Kompletní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informace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.</a:t>
                      </a:r>
                    </a:p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Informace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na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téma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.</a:t>
                      </a:r>
                    </a:p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Důkladné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využití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poskytnutých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zdrojů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,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případně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jiných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zdrojů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366913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6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Estetické</a:t>
                      </a:r>
                      <a:r>
                        <a:rPr lang="pl-PL" sz="16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dojmy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Prezentace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je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málo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čitelná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,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neestetická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.</a:t>
                      </a:r>
                    </a:p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Informace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jsou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podány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chaoticky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Prezentace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je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pěkná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,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čitelná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,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estetická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.</a:t>
                      </a:r>
                    </a:p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Dobré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rozložení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informací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Prezentace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je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velmi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estetická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,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čitelná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,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přehledná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a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lákavá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k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prozkoumání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.</a:t>
                      </a:r>
                    </a:p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Dobré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rozložení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informací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na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stránce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.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Dobře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zvolená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grafika.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51365071"/>
                  </a:ext>
                </a:extLst>
              </a:tr>
            </a:tbl>
          </a:graphicData>
        </a:graphic>
      </p:graphicFrame>
      <p:pic>
        <p:nvPicPr>
          <p:cNvPr id="6" name="Picture 4" descr="Znalezione obrazy dla zapytania podsumowani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6736" y="218408"/>
            <a:ext cx="1938944" cy="12797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8EBC4AC7-4E86-78CF-5BB0-27C8BD379A3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7034" y="5659914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689966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HODNOCENÍ</a:t>
            </a:r>
          </a:p>
        </p:txBody>
      </p:sp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F4AC31F3-2493-490A-898E-5334C50AC27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7095813"/>
              </p:ext>
            </p:extLst>
          </p:nvPr>
        </p:nvGraphicFramePr>
        <p:xfrm>
          <a:off x="1652904" y="2067681"/>
          <a:ext cx="8947152" cy="3516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6788">
                  <a:extLst>
                    <a:ext uri="{9D8B030D-6E8A-4147-A177-3AD203B41FA5}">
                      <a16:colId xmlns:a16="http://schemas.microsoft.com/office/drawing/2014/main" val="309094376"/>
                    </a:ext>
                  </a:extLst>
                </a:gridCol>
                <a:gridCol w="2236788">
                  <a:extLst>
                    <a:ext uri="{9D8B030D-6E8A-4147-A177-3AD203B41FA5}">
                      <a16:colId xmlns:a16="http://schemas.microsoft.com/office/drawing/2014/main" val="2092842960"/>
                    </a:ext>
                  </a:extLst>
                </a:gridCol>
                <a:gridCol w="2236788">
                  <a:extLst>
                    <a:ext uri="{9D8B030D-6E8A-4147-A177-3AD203B41FA5}">
                      <a16:colId xmlns:a16="http://schemas.microsoft.com/office/drawing/2014/main" val="651643740"/>
                    </a:ext>
                  </a:extLst>
                </a:gridCol>
                <a:gridCol w="2236788">
                  <a:extLst>
                    <a:ext uri="{9D8B030D-6E8A-4147-A177-3AD203B41FA5}">
                      <a16:colId xmlns:a16="http://schemas.microsoft.com/office/drawing/2014/main" val="1575811211"/>
                    </a:ext>
                  </a:extLst>
                </a:gridCol>
              </a:tblGrid>
              <a:tr h="252795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800" dirty="0" err="1">
                          <a:solidFill>
                            <a:schemeClr val="bg1"/>
                          </a:solidFill>
                        </a:rPr>
                        <a:t>Počet</a:t>
                      </a:r>
                      <a:r>
                        <a:rPr lang="pl-PL" sz="18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sz="1800" dirty="0" err="1">
                          <a:solidFill>
                            <a:schemeClr val="bg1"/>
                          </a:solidFill>
                        </a:rPr>
                        <a:t>bodů</a:t>
                      </a:r>
                      <a:endParaRPr lang="pl-PL" sz="1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800" b="1" i="0" u="none" strike="noStrike" kern="1200" dirty="0">
                          <a:solidFill>
                            <a:schemeClr val="bg1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800" b="1" i="0" u="none" strike="noStrike" kern="1200" dirty="0">
                          <a:solidFill>
                            <a:schemeClr val="bg1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800" b="1" i="0" u="none" strike="noStrike" kern="1200" dirty="0">
                          <a:solidFill>
                            <a:schemeClr val="bg1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1436279"/>
                  </a:ext>
                </a:extLst>
              </a:tr>
              <a:tr h="1080439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6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Zapojení</a:t>
                      </a:r>
                      <a:r>
                        <a:rPr lang="pl-PL" sz="16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skupiny do </a:t>
                      </a:r>
                      <a:r>
                        <a:rPr lang="pl-PL" sz="16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práce</a:t>
                      </a:r>
                      <a:r>
                        <a:rPr lang="pl-PL" sz="16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a </a:t>
                      </a:r>
                      <a:r>
                        <a:rPr lang="pl-PL" sz="16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schopnost</a:t>
                      </a:r>
                      <a:r>
                        <a:rPr lang="pl-PL" sz="16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6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spolupráce</a:t>
                      </a:r>
                      <a:r>
                        <a:rPr lang="pl-PL" sz="16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pl-PL" sz="1400" b="0" i="0" u="none" strike="noStrike" kern="1200" dirty="0">
                        <a:solidFill>
                          <a:schemeClr val="tx1"/>
                        </a:solidFill>
                        <a:latin typeface="Trebuchet MS" pitchFamily="34"/>
                        <a:ea typeface="Lucida Sans Unicode" pitchFamily="2"/>
                        <a:cs typeface="Mangal" pitchFamily="2"/>
                      </a:endParaRPr>
                    </a:p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Chybějící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zapojení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všech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členů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skupiny do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práce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a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kreativní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spolupráce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Dobré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zapojení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v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práci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všech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členů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skupiny.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Schopnost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spolupráce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na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uspokojivé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úrovni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pl-PL" sz="1400" b="0" i="0" u="none" strike="noStrike" kern="1200" dirty="0">
                        <a:solidFill>
                          <a:schemeClr val="tx1"/>
                        </a:solidFill>
                        <a:latin typeface="Trebuchet MS" pitchFamily="34"/>
                        <a:ea typeface="Lucida Sans Unicode" pitchFamily="2"/>
                        <a:cs typeface="Mangal" pitchFamily="2"/>
                      </a:endParaRPr>
                    </a:p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Úplné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zapojení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do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práce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všech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členů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skupiny.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Vzájemná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motivace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k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práci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.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Schopnost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spolupráce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v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týmu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na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vysoké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úrovni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59267264"/>
                  </a:ext>
                </a:extLst>
              </a:tr>
              <a:tr h="498664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pl-PL" sz="1600" b="0" i="0" u="none" strike="noStrike" kern="1200" dirty="0">
                        <a:solidFill>
                          <a:schemeClr val="tx1"/>
                        </a:solidFill>
                        <a:latin typeface="Trebuchet MS" pitchFamily="34"/>
                        <a:ea typeface="Lucida Sans Unicode" pitchFamily="2"/>
                        <a:cs typeface="Mangal" pitchFamily="2"/>
                      </a:endParaRPr>
                    </a:p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6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Individuální</a:t>
                      </a:r>
                      <a:r>
                        <a:rPr lang="pl-PL" sz="16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6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zapojení</a:t>
                      </a:r>
                      <a:r>
                        <a:rPr lang="pl-PL" sz="16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6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členů</a:t>
                      </a:r>
                      <a:r>
                        <a:rPr lang="pl-PL" sz="16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skupiny.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pl-PL" sz="1400" b="0" i="0" u="none" strike="noStrike" kern="1200" dirty="0">
                        <a:solidFill>
                          <a:schemeClr val="tx1"/>
                        </a:solidFill>
                        <a:latin typeface="Trebuchet MS" pitchFamily="34"/>
                        <a:ea typeface="Lucida Sans Unicode" pitchFamily="2"/>
                        <a:cs typeface="Mangal" pitchFamily="2"/>
                      </a:endParaRPr>
                    </a:p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Malé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zapojení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pl-PL" sz="1400" b="0" i="0" u="none" strike="noStrike" kern="1200" dirty="0">
                        <a:solidFill>
                          <a:schemeClr val="tx1"/>
                        </a:solidFill>
                        <a:latin typeface="Trebuchet MS" pitchFamily="34"/>
                        <a:ea typeface="Lucida Sans Unicode" pitchFamily="2"/>
                        <a:cs typeface="Mangal" pitchFamily="2"/>
                      </a:endParaRPr>
                    </a:p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Zapojení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na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uspokojivé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úrovni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Velmi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dobré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zapojení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51869754"/>
                  </a:ext>
                </a:extLst>
              </a:tr>
              <a:tr h="74276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6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Otázky</a:t>
                      </a:r>
                      <a:r>
                        <a:rPr lang="pl-PL" sz="16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po </a:t>
                      </a:r>
                      <a:r>
                        <a:rPr lang="pl-PL" sz="16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prezentaci</a:t>
                      </a:r>
                      <a:endParaRPr lang="pl-PL" sz="1600" b="0" i="0" u="none" strike="noStrike" kern="1200" dirty="0">
                        <a:solidFill>
                          <a:schemeClr val="tx1"/>
                        </a:solidFill>
                        <a:latin typeface="Trebuchet MS" pitchFamily="34"/>
                        <a:ea typeface="Lucida Sans Unicode" pitchFamily="2"/>
                        <a:cs typeface="Mangal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Nízká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aktivita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při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odpovídání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na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otázky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Uspokojivé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odpovědi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na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otázky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Kompletní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,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uspokojivé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,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rozšířené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odpovědi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na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otázky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76079968"/>
                  </a:ext>
                </a:extLst>
              </a:tr>
            </a:tbl>
          </a:graphicData>
        </a:graphic>
      </p:graphicFrame>
      <p:pic>
        <p:nvPicPr>
          <p:cNvPr id="12292" name="Picture 4" descr="Znalezione obrazy dla zapytania podsumowani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6172" y="218408"/>
            <a:ext cx="2319508" cy="1530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FAF59403-6146-1255-C3B1-35E5DEF71AA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4462" y="5635836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085321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HODNOCENÍ</a:t>
            </a:r>
          </a:p>
        </p:txBody>
      </p:sp>
      <p:graphicFrame>
        <p:nvGraphicFramePr>
          <p:cNvPr id="5" name="Symbol zastępczy zawartości 3">
            <a:extLst>
              <a:ext uri="{FF2B5EF4-FFF2-40B4-BE49-F238E27FC236}">
                <a16:creationId xmlns:a16="http://schemas.microsoft.com/office/drawing/2014/main" id="{05C7DBC9-F798-4E2B-8D27-5776288BD9C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8342703"/>
              </p:ext>
            </p:extLst>
          </p:nvPr>
        </p:nvGraphicFramePr>
        <p:xfrm>
          <a:off x="1169437" y="2154054"/>
          <a:ext cx="8947150" cy="3114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73575">
                  <a:extLst>
                    <a:ext uri="{9D8B030D-6E8A-4147-A177-3AD203B41FA5}">
                      <a16:colId xmlns:a16="http://schemas.microsoft.com/office/drawing/2014/main" val="1676626479"/>
                    </a:ext>
                  </a:extLst>
                </a:gridCol>
                <a:gridCol w="4473575">
                  <a:extLst>
                    <a:ext uri="{9D8B030D-6E8A-4147-A177-3AD203B41FA5}">
                      <a16:colId xmlns:a16="http://schemas.microsoft.com/office/drawing/2014/main" val="30232115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+mj-lt"/>
                        </a:rPr>
                        <a:t>BODY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+mj-lt"/>
                        </a:rPr>
                        <a:t>HODNOCENÍ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2666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latin typeface="+mj-lt"/>
                        </a:rPr>
                        <a:t>&lt;6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 err="1">
                          <a:effectLst/>
                        </a:rPr>
                        <a:t>Nedostatečná</a:t>
                      </a:r>
                      <a:endParaRPr lang="pl-PL" sz="2400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691982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latin typeface="+mj-lt"/>
                        </a:rPr>
                        <a:t>6-8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 err="1">
                          <a:effectLst/>
                        </a:rPr>
                        <a:t>Dostatečný</a:t>
                      </a:r>
                      <a:endParaRPr lang="pl-PL" sz="2400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249854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latin typeface="+mj-lt"/>
                        </a:rPr>
                        <a:t>9-10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 err="1">
                          <a:effectLst/>
                        </a:rPr>
                        <a:t>Dostatečný</a:t>
                      </a:r>
                      <a:endParaRPr lang="pl-PL" sz="2400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083612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latin typeface="+mj-lt"/>
                        </a:rPr>
                        <a:t>11-12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 err="1">
                          <a:effectLst/>
                        </a:rPr>
                        <a:t>Dobře</a:t>
                      </a:r>
                      <a:endParaRPr lang="pl-PL" sz="2400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214700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latin typeface="+mj-lt"/>
                        </a:rPr>
                        <a:t>13-14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 err="1">
                          <a:effectLst/>
                        </a:rPr>
                        <a:t>Chvalitebně</a:t>
                      </a:r>
                      <a:r>
                        <a:rPr lang="pl-PL" sz="2400" dirty="0">
                          <a:effectLst/>
                        </a:rPr>
                        <a:t>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19818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latin typeface="+mj-lt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 err="1">
                          <a:effectLst/>
                        </a:rPr>
                        <a:t>Výborně</a:t>
                      </a:r>
                      <a:endParaRPr lang="pl-PL" sz="2400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68877750"/>
                  </a:ext>
                </a:extLst>
              </a:tr>
            </a:tbl>
          </a:graphicData>
        </a:graphic>
      </p:graphicFrame>
      <p:pic>
        <p:nvPicPr>
          <p:cNvPr id="11272" name="Picture 8" descr="Znalezione obrazy dla zapytania punktacj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10168" y="172303"/>
            <a:ext cx="1450757" cy="14507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F6AA2875-C7FB-841B-A516-48498893EDF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4462" y="5684788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743047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ZÁVĚR</a:t>
            </a:r>
          </a:p>
        </p:txBody>
      </p:sp>
      <p:sp>
        <p:nvSpPr>
          <p:cNvPr id="4" name="Symbol zastępczy zawartości 2"/>
          <p:cNvSpPr txBox="1">
            <a:spLocks/>
          </p:cNvSpPr>
          <p:nvPr/>
        </p:nvSpPr>
        <p:spPr>
          <a:xfrm>
            <a:off x="1136967" y="2188697"/>
            <a:ext cx="10018713" cy="3761936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5125" lvl="0" indent="-365125" algn="just">
              <a:buFont typeface="Courier New" panose="02070309020205020404" pitchFamily="49" charset="0"/>
              <a:buChar char="o"/>
            </a:pPr>
            <a:r>
              <a:rPr lang="pl-PL" sz="2400" dirty="0" err="1"/>
              <a:t>Multimediální</a:t>
            </a:r>
            <a:r>
              <a:rPr lang="pl-PL" sz="2400" dirty="0"/>
              <a:t> </a:t>
            </a:r>
            <a:r>
              <a:rPr lang="pl-PL" sz="2400" dirty="0" err="1"/>
              <a:t>prezentace</a:t>
            </a:r>
            <a:r>
              <a:rPr lang="pl-PL" sz="2400" dirty="0"/>
              <a:t> je </a:t>
            </a:r>
            <a:r>
              <a:rPr lang="pl-PL" sz="2400" dirty="0" err="1"/>
              <a:t>často</a:t>
            </a:r>
            <a:r>
              <a:rPr lang="pl-PL" sz="2400" dirty="0"/>
              <a:t> </a:t>
            </a:r>
            <a:r>
              <a:rPr lang="pl-PL" sz="2400" dirty="0" err="1"/>
              <a:t>využívaným</a:t>
            </a:r>
            <a:r>
              <a:rPr lang="pl-PL" sz="2400" dirty="0"/>
              <a:t> </a:t>
            </a:r>
            <a:r>
              <a:rPr lang="pl-PL" sz="2400" dirty="0" err="1"/>
              <a:t>nástrojem</a:t>
            </a:r>
            <a:r>
              <a:rPr lang="pl-PL" sz="2400" dirty="0"/>
              <a:t> </a:t>
            </a:r>
            <a:r>
              <a:rPr lang="pl-PL" sz="2400" dirty="0" err="1"/>
              <a:t>při</a:t>
            </a:r>
            <a:r>
              <a:rPr lang="pl-PL" sz="2400" dirty="0"/>
              <a:t> </a:t>
            </a:r>
            <a:r>
              <a:rPr lang="pl-PL" sz="2400" dirty="0" err="1"/>
              <a:t>různých</a:t>
            </a:r>
            <a:r>
              <a:rPr lang="pl-PL" sz="2400" dirty="0"/>
              <a:t> </a:t>
            </a:r>
            <a:r>
              <a:rPr lang="pl-PL" sz="2400" dirty="0" err="1"/>
              <a:t>typech</a:t>
            </a:r>
            <a:r>
              <a:rPr lang="pl-PL" sz="2400" dirty="0"/>
              <a:t> </a:t>
            </a:r>
            <a:r>
              <a:rPr lang="pl-PL" sz="2400" dirty="0" err="1"/>
              <a:t>prezentací</a:t>
            </a:r>
            <a:r>
              <a:rPr lang="pl-PL" sz="2400" dirty="0"/>
              <a:t> </a:t>
            </a:r>
            <a:r>
              <a:rPr lang="pl-PL" sz="2400" dirty="0" err="1"/>
              <a:t>produktů</a:t>
            </a:r>
            <a:r>
              <a:rPr lang="pl-PL" sz="2400" dirty="0"/>
              <a:t>, </a:t>
            </a:r>
            <a:r>
              <a:rPr lang="pl-PL" sz="2400" dirty="0" err="1"/>
              <a:t>témat</a:t>
            </a:r>
            <a:r>
              <a:rPr lang="pl-PL" sz="2400" dirty="0"/>
              <a:t> </a:t>
            </a:r>
            <a:r>
              <a:rPr lang="pl-PL" sz="2400" dirty="0" err="1"/>
              <a:t>nebo</a:t>
            </a:r>
            <a:r>
              <a:rPr lang="pl-PL" sz="2400" dirty="0"/>
              <a:t> </a:t>
            </a:r>
            <a:r>
              <a:rPr lang="pl-PL" sz="2400" dirty="0" err="1"/>
              <a:t>výzkumů</a:t>
            </a:r>
            <a:r>
              <a:rPr lang="pl-PL" sz="2400" dirty="0"/>
              <a:t>. </a:t>
            </a:r>
            <a:r>
              <a:rPr lang="pl-PL" sz="2400" dirty="0" err="1"/>
              <a:t>Umožňuje</a:t>
            </a:r>
            <a:r>
              <a:rPr lang="pl-PL" sz="2400" dirty="0"/>
              <a:t> </a:t>
            </a:r>
            <a:r>
              <a:rPr lang="pl-PL" sz="2400" dirty="0" err="1"/>
              <a:t>snadný</a:t>
            </a:r>
            <a:r>
              <a:rPr lang="pl-PL" sz="2400" dirty="0"/>
              <a:t>, </a:t>
            </a:r>
            <a:r>
              <a:rPr lang="pl-PL" sz="2400" dirty="0" err="1"/>
              <a:t>rychlý</a:t>
            </a:r>
            <a:r>
              <a:rPr lang="pl-PL" sz="2400" dirty="0"/>
              <a:t> a </a:t>
            </a:r>
            <a:r>
              <a:rPr lang="pl-PL" sz="2400" dirty="0" err="1"/>
              <a:t>obrazový</a:t>
            </a:r>
            <a:r>
              <a:rPr lang="pl-PL" sz="2400" dirty="0"/>
              <a:t> </a:t>
            </a:r>
            <a:r>
              <a:rPr lang="pl-PL" sz="2400" dirty="0" err="1"/>
              <a:t>způsob</a:t>
            </a:r>
            <a:r>
              <a:rPr lang="pl-PL" sz="2400" dirty="0"/>
              <a:t> </a:t>
            </a:r>
            <a:r>
              <a:rPr lang="pl-PL" sz="2400" dirty="0" err="1"/>
              <a:t>představení</a:t>
            </a:r>
            <a:r>
              <a:rPr lang="pl-PL" sz="2400" dirty="0"/>
              <a:t> </a:t>
            </a:r>
            <a:r>
              <a:rPr lang="pl-PL" sz="2400" dirty="0" err="1"/>
              <a:t>diskutovaného</a:t>
            </a:r>
            <a:r>
              <a:rPr lang="pl-PL" sz="2400" dirty="0"/>
              <a:t> </a:t>
            </a:r>
            <a:r>
              <a:rPr lang="pl-PL" sz="2400" dirty="0" err="1"/>
              <a:t>tématu</a:t>
            </a:r>
            <a:r>
              <a:rPr lang="pl-PL" sz="2400" dirty="0"/>
              <a:t>.</a:t>
            </a:r>
          </a:p>
          <a:p>
            <a:pPr marL="365125" lvl="0" indent="-365125" algn="just">
              <a:buFont typeface="Courier New" panose="02070309020205020404" pitchFamily="49" charset="0"/>
              <a:buChar char="o"/>
            </a:pPr>
            <a:r>
              <a:rPr lang="pl-PL" sz="2400" dirty="0" err="1"/>
              <a:t>Během</a:t>
            </a:r>
            <a:r>
              <a:rPr lang="pl-PL" sz="2400" dirty="0"/>
              <a:t> </a:t>
            </a:r>
            <a:r>
              <a:rPr lang="pl-PL" sz="2400" dirty="0" err="1"/>
              <a:t>těchto</a:t>
            </a:r>
            <a:r>
              <a:rPr lang="pl-PL" sz="2400" dirty="0"/>
              <a:t> </a:t>
            </a:r>
            <a:r>
              <a:rPr lang="pl-PL" sz="2400" dirty="0" err="1"/>
              <a:t>cvičení</a:t>
            </a:r>
            <a:r>
              <a:rPr lang="pl-PL" sz="2400" dirty="0"/>
              <a:t> </a:t>
            </a:r>
            <a:r>
              <a:rPr lang="pl-PL" sz="2400" dirty="0" err="1"/>
              <a:t>jste</a:t>
            </a:r>
            <a:r>
              <a:rPr lang="pl-PL" sz="2400" dirty="0"/>
              <a:t> </a:t>
            </a:r>
            <a:r>
              <a:rPr lang="pl-PL" sz="2400" dirty="0" err="1"/>
              <a:t>se</a:t>
            </a:r>
            <a:r>
              <a:rPr lang="pl-PL" sz="2400" dirty="0"/>
              <a:t> </a:t>
            </a:r>
            <a:r>
              <a:rPr lang="pl-PL" sz="2400" dirty="0" err="1"/>
              <a:t>naučili</a:t>
            </a:r>
            <a:r>
              <a:rPr lang="pl-PL" sz="2400" dirty="0"/>
              <a:t>, jak </a:t>
            </a:r>
            <a:r>
              <a:rPr lang="pl-PL" sz="2400" dirty="0" err="1"/>
              <a:t>se</a:t>
            </a:r>
            <a:r>
              <a:rPr lang="pl-PL" sz="2400" dirty="0"/>
              <a:t> </a:t>
            </a:r>
            <a:r>
              <a:rPr lang="pl-PL" sz="2400" dirty="0" err="1"/>
              <a:t>prezentovat</a:t>
            </a:r>
            <a:r>
              <a:rPr lang="pl-PL" sz="2400" dirty="0"/>
              <a:t> a </a:t>
            </a:r>
            <a:r>
              <a:rPr lang="pl-PL" sz="2400" dirty="0" err="1"/>
              <a:t>prezentovat</a:t>
            </a:r>
            <a:r>
              <a:rPr lang="pl-PL" sz="2400" dirty="0"/>
              <a:t> </a:t>
            </a:r>
            <a:r>
              <a:rPr lang="pl-PL" sz="2400" dirty="0" err="1"/>
              <a:t>svou</a:t>
            </a:r>
            <a:r>
              <a:rPr lang="pl-PL" sz="2400" dirty="0"/>
              <a:t> </a:t>
            </a:r>
            <a:r>
              <a:rPr lang="pl-PL" sz="2400" dirty="0" err="1"/>
              <a:t>práci</a:t>
            </a:r>
            <a:r>
              <a:rPr lang="pl-PL" sz="2400" dirty="0"/>
              <a:t>. </a:t>
            </a:r>
            <a:r>
              <a:rPr lang="pl-PL" sz="2400" dirty="0" err="1"/>
              <a:t>Navíc</a:t>
            </a:r>
            <a:r>
              <a:rPr lang="pl-PL" sz="2400" dirty="0"/>
              <a:t> </a:t>
            </a:r>
            <a:r>
              <a:rPr lang="pl-PL" sz="2400" dirty="0" err="1"/>
              <a:t>jste</a:t>
            </a:r>
            <a:r>
              <a:rPr lang="pl-PL" sz="2400" dirty="0"/>
              <a:t> </a:t>
            </a:r>
            <a:r>
              <a:rPr lang="pl-PL" sz="2400" dirty="0" err="1"/>
              <a:t>měli</a:t>
            </a:r>
            <a:r>
              <a:rPr lang="pl-PL" sz="2400" dirty="0"/>
              <a:t> </a:t>
            </a:r>
            <a:r>
              <a:rPr lang="pl-PL" sz="2400" dirty="0" err="1"/>
              <a:t>možnost</a:t>
            </a:r>
            <a:r>
              <a:rPr lang="pl-PL" sz="2400" dirty="0"/>
              <a:t> </a:t>
            </a:r>
            <a:r>
              <a:rPr lang="pl-PL" sz="2400" dirty="0" err="1"/>
              <a:t>se</a:t>
            </a:r>
            <a:r>
              <a:rPr lang="pl-PL" sz="2400" dirty="0"/>
              <a:t> </a:t>
            </a:r>
            <a:r>
              <a:rPr lang="pl-PL" sz="2400" dirty="0" err="1"/>
              <a:t>seznámit</a:t>
            </a:r>
            <a:r>
              <a:rPr lang="pl-PL" sz="2400" dirty="0"/>
              <a:t> s </a:t>
            </a:r>
            <a:r>
              <a:rPr lang="pl-PL" sz="2400" dirty="0" err="1"/>
              <a:t>různými</a:t>
            </a:r>
            <a:r>
              <a:rPr lang="pl-PL" sz="2400" dirty="0"/>
              <a:t> </a:t>
            </a:r>
            <a:r>
              <a:rPr lang="pl-PL" sz="2400" dirty="0" err="1"/>
              <a:t>módními</a:t>
            </a:r>
            <a:r>
              <a:rPr lang="pl-PL" sz="2400" dirty="0"/>
              <a:t> trendy, </a:t>
            </a:r>
            <a:r>
              <a:rPr lang="pl-PL" sz="2400" dirty="0" err="1"/>
              <a:t>které</a:t>
            </a:r>
            <a:r>
              <a:rPr lang="pl-PL" sz="2400" dirty="0"/>
              <a:t> </a:t>
            </a:r>
            <a:r>
              <a:rPr lang="pl-PL" sz="2400" dirty="0" err="1"/>
              <a:t>se</a:t>
            </a:r>
            <a:r>
              <a:rPr lang="pl-PL" sz="2400" dirty="0"/>
              <a:t> </a:t>
            </a:r>
            <a:r>
              <a:rPr lang="pl-PL" sz="2400" dirty="0" err="1"/>
              <a:t>vyvíjejí</a:t>
            </a:r>
            <a:r>
              <a:rPr lang="pl-PL" sz="2400" dirty="0"/>
              <a:t> v </a:t>
            </a:r>
            <a:r>
              <a:rPr lang="pl-PL" sz="2400" dirty="0" err="1"/>
              <a:t>průběhu</a:t>
            </a:r>
            <a:r>
              <a:rPr lang="pl-PL" sz="2400" dirty="0"/>
              <a:t> </a:t>
            </a:r>
            <a:r>
              <a:rPr lang="pl-PL" sz="2400" dirty="0" err="1"/>
              <a:t>let</a:t>
            </a:r>
            <a:r>
              <a:rPr lang="pl-PL" sz="2400" dirty="0"/>
              <a:t>.</a:t>
            </a:r>
          </a:p>
          <a:p>
            <a:pPr marL="365125" lvl="0" indent="-365125" algn="just">
              <a:buFont typeface="Courier New" panose="02070309020205020404" pitchFamily="49" charset="0"/>
              <a:buChar char="o"/>
            </a:pPr>
            <a:r>
              <a:rPr lang="pl-PL" sz="2400" dirty="0" err="1"/>
              <a:t>Naučili</a:t>
            </a:r>
            <a:r>
              <a:rPr lang="pl-PL" sz="2400" dirty="0"/>
              <a:t> </a:t>
            </a:r>
            <a:r>
              <a:rPr lang="pl-PL" sz="2400" dirty="0" err="1"/>
              <a:t>jste</a:t>
            </a:r>
            <a:r>
              <a:rPr lang="pl-PL" sz="2400" dirty="0"/>
              <a:t> </a:t>
            </a:r>
            <a:r>
              <a:rPr lang="pl-PL" sz="2400" dirty="0" err="1"/>
              <a:t>se</a:t>
            </a:r>
            <a:r>
              <a:rPr lang="pl-PL" sz="2400" dirty="0"/>
              <a:t> </a:t>
            </a:r>
            <a:r>
              <a:rPr lang="pl-PL" sz="2400" dirty="0" err="1"/>
              <a:t>vyvozovat</a:t>
            </a:r>
            <a:r>
              <a:rPr lang="pl-PL" sz="2400" dirty="0"/>
              <a:t> </a:t>
            </a:r>
            <a:r>
              <a:rPr lang="pl-PL" sz="2400" dirty="0" err="1"/>
              <a:t>závěry</a:t>
            </a:r>
            <a:r>
              <a:rPr lang="pl-PL" sz="2400" dirty="0"/>
              <a:t> z </a:t>
            </a:r>
            <a:r>
              <a:rPr lang="pl-PL" sz="2400" dirty="0" err="1"/>
              <a:t>připravených</a:t>
            </a:r>
            <a:r>
              <a:rPr lang="pl-PL" sz="2400" dirty="0"/>
              <a:t> </a:t>
            </a:r>
            <a:r>
              <a:rPr lang="pl-PL" sz="2400" dirty="0" err="1"/>
              <a:t>materiálů</a:t>
            </a:r>
            <a:r>
              <a:rPr lang="pl-PL" sz="2400" dirty="0"/>
              <a:t>, </a:t>
            </a:r>
            <a:r>
              <a:rPr lang="pl-PL" sz="2400" dirty="0" err="1"/>
              <a:t>což</a:t>
            </a:r>
            <a:r>
              <a:rPr lang="pl-PL" sz="2400" dirty="0"/>
              <a:t> </a:t>
            </a:r>
            <a:r>
              <a:rPr lang="pl-PL" sz="2400" dirty="0" err="1"/>
              <a:t>vám</a:t>
            </a:r>
            <a:r>
              <a:rPr lang="pl-PL" sz="2400" dirty="0"/>
              <a:t> </a:t>
            </a:r>
            <a:r>
              <a:rPr lang="pl-PL" sz="2400" dirty="0" err="1"/>
              <a:t>umožnilo</a:t>
            </a:r>
            <a:r>
              <a:rPr lang="pl-PL" sz="2400" dirty="0"/>
              <a:t> </a:t>
            </a:r>
            <a:r>
              <a:rPr lang="pl-PL" sz="2400" dirty="0" err="1"/>
              <a:t>účastnit</a:t>
            </a:r>
            <a:r>
              <a:rPr lang="pl-PL" sz="2400" dirty="0"/>
              <a:t> </a:t>
            </a:r>
            <a:r>
              <a:rPr lang="pl-PL" sz="2400" dirty="0" err="1"/>
              <a:t>se</a:t>
            </a:r>
            <a:r>
              <a:rPr lang="pl-PL" sz="2400" dirty="0"/>
              <a:t> </a:t>
            </a:r>
            <a:r>
              <a:rPr lang="pl-PL" sz="2400" dirty="0" err="1"/>
              <a:t>obsahových</a:t>
            </a:r>
            <a:r>
              <a:rPr lang="pl-PL" sz="2400" dirty="0"/>
              <a:t> </a:t>
            </a:r>
            <a:r>
              <a:rPr lang="pl-PL" sz="2400" dirty="0" err="1"/>
              <a:t>diskusí</a:t>
            </a:r>
            <a:r>
              <a:rPr lang="pl-PL" sz="2400" dirty="0"/>
              <a:t> na </a:t>
            </a:r>
            <a:r>
              <a:rPr lang="pl-PL" sz="2400" dirty="0" err="1"/>
              <a:t>témata</a:t>
            </a:r>
            <a:r>
              <a:rPr lang="pl-PL" sz="2400" dirty="0"/>
              <a:t> </a:t>
            </a:r>
            <a:r>
              <a:rPr lang="pl-PL" sz="2400" dirty="0" err="1"/>
              <a:t>probíraná</a:t>
            </a:r>
            <a:r>
              <a:rPr lang="pl-PL" sz="2400" dirty="0"/>
              <a:t> </a:t>
            </a:r>
            <a:r>
              <a:rPr lang="pl-PL" sz="2400" dirty="0" err="1"/>
              <a:t>během</a:t>
            </a:r>
            <a:r>
              <a:rPr lang="pl-PL" sz="2400" dirty="0"/>
              <a:t> </a:t>
            </a:r>
            <a:r>
              <a:rPr lang="pl-PL" sz="2400" dirty="0" err="1"/>
              <a:t>vyučování</a:t>
            </a:r>
            <a:r>
              <a:rPr lang="pl-PL" sz="2400" dirty="0"/>
              <a:t>.</a:t>
            </a:r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BF048741-E664-B5BD-2E80-3DEB220CAB2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4462" y="5672027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533095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ZÁVĚR</a:t>
            </a:r>
          </a:p>
        </p:txBody>
      </p:sp>
      <p:sp>
        <p:nvSpPr>
          <p:cNvPr id="4" name="Symbol zastępczy zawartości 2"/>
          <p:cNvSpPr txBox="1">
            <a:spLocks/>
          </p:cNvSpPr>
          <p:nvPr/>
        </p:nvSpPr>
        <p:spPr>
          <a:xfrm>
            <a:off x="1136967" y="2188697"/>
            <a:ext cx="10018713" cy="3761936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5125" lvl="0" indent="-365125" algn="just">
              <a:buFont typeface="Courier New" panose="02070309020205020404" pitchFamily="49" charset="0"/>
              <a:buChar char="o"/>
            </a:pPr>
            <a:r>
              <a:rPr lang="pl-PL" sz="2400" dirty="0" err="1"/>
              <a:t>Díky</a:t>
            </a:r>
            <a:r>
              <a:rPr lang="pl-PL" sz="2400" dirty="0"/>
              <a:t> </a:t>
            </a:r>
            <a:r>
              <a:rPr lang="pl-PL" sz="2400" dirty="0" err="1"/>
              <a:t>práci</a:t>
            </a:r>
            <a:r>
              <a:rPr lang="pl-PL" sz="2400" dirty="0"/>
              <a:t> </a:t>
            </a:r>
            <a:r>
              <a:rPr lang="pl-PL" sz="2400" dirty="0" err="1"/>
              <a:t>ve</a:t>
            </a:r>
            <a:r>
              <a:rPr lang="pl-PL" sz="2400" dirty="0"/>
              <a:t> </a:t>
            </a:r>
            <a:r>
              <a:rPr lang="pl-PL" sz="2400" dirty="0" err="1"/>
              <a:t>skupině</a:t>
            </a:r>
            <a:r>
              <a:rPr lang="pl-PL" sz="2400" dirty="0"/>
              <a:t> </a:t>
            </a:r>
            <a:r>
              <a:rPr lang="pl-PL" sz="2400" dirty="0" err="1"/>
              <a:t>vám</a:t>
            </a:r>
            <a:r>
              <a:rPr lang="pl-PL" sz="2400" dirty="0"/>
              <a:t> </a:t>
            </a:r>
            <a:r>
              <a:rPr lang="pl-PL" sz="2400" dirty="0" err="1"/>
              <a:t>bude</a:t>
            </a:r>
            <a:r>
              <a:rPr lang="pl-PL" sz="2400" dirty="0"/>
              <a:t> v </a:t>
            </a:r>
            <a:r>
              <a:rPr lang="pl-PL" sz="2400" dirty="0" err="1"/>
              <a:t>budoucnu</a:t>
            </a:r>
            <a:r>
              <a:rPr lang="pl-PL" sz="2400" dirty="0"/>
              <a:t> </a:t>
            </a:r>
            <a:r>
              <a:rPr lang="pl-PL" sz="2400" dirty="0" err="1"/>
              <a:t>snazší</a:t>
            </a:r>
            <a:r>
              <a:rPr lang="pl-PL" sz="2400" dirty="0"/>
              <a:t> </a:t>
            </a:r>
            <a:r>
              <a:rPr lang="pl-PL" sz="2400" dirty="0" err="1"/>
              <a:t>najít</a:t>
            </a:r>
            <a:r>
              <a:rPr lang="pl-PL" sz="2400" dirty="0"/>
              <a:t> </a:t>
            </a:r>
            <a:r>
              <a:rPr lang="pl-PL" sz="2400" dirty="0" err="1"/>
              <a:t>se</a:t>
            </a:r>
            <a:r>
              <a:rPr lang="pl-PL" sz="2400" dirty="0"/>
              <a:t> v </a:t>
            </a:r>
            <a:r>
              <a:rPr lang="pl-PL" sz="2400" dirty="0" err="1"/>
              <a:t>pracovním</a:t>
            </a:r>
            <a:r>
              <a:rPr lang="pl-PL" sz="2400" dirty="0"/>
              <a:t> </a:t>
            </a:r>
            <a:r>
              <a:rPr lang="pl-PL" sz="2400" dirty="0" err="1"/>
              <a:t>prostředí</a:t>
            </a:r>
            <a:r>
              <a:rPr lang="pl-PL" sz="2400" dirty="0"/>
              <a:t>, </a:t>
            </a:r>
            <a:r>
              <a:rPr lang="pl-PL" sz="2400" dirty="0" err="1"/>
              <a:t>protože</a:t>
            </a:r>
            <a:r>
              <a:rPr lang="pl-PL" sz="2400" dirty="0"/>
              <a:t> </a:t>
            </a:r>
            <a:r>
              <a:rPr lang="pl-PL" sz="2400" dirty="0" err="1"/>
              <a:t>budete</a:t>
            </a:r>
            <a:r>
              <a:rPr lang="pl-PL" sz="2400" dirty="0"/>
              <a:t> </a:t>
            </a:r>
            <a:r>
              <a:rPr lang="pl-PL" sz="2400" dirty="0" err="1"/>
              <a:t>umět</a:t>
            </a:r>
            <a:r>
              <a:rPr lang="pl-PL" sz="2400" dirty="0"/>
              <a:t> </a:t>
            </a:r>
            <a:r>
              <a:rPr lang="pl-PL" sz="2400" dirty="0" err="1"/>
              <a:t>rozumně</a:t>
            </a:r>
            <a:r>
              <a:rPr lang="pl-PL" sz="2400" dirty="0"/>
              <a:t> a </a:t>
            </a:r>
            <a:r>
              <a:rPr lang="pl-PL" sz="2400" dirty="0" err="1"/>
              <a:t>zodpovědně</a:t>
            </a:r>
            <a:r>
              <a:rPr lang="pl-PL" sz="2400" dirty="0"/>
              <a:t> </a:t>
            </a:r>
            <a:r>
              <a:rPr lang="pl-PL" sz="2400" dirty="0" err="1"/>
              <a:t>rozdělit</a:t>
            </a:r>
            <a:r>
              <a:rPr lang="pl-PL" sz="2400" dirty="0"/>
              <a:t> </a:t>
            </a:r>
            <a:r>
              <a:rPr lang="pl-PL" sz="2400" dirty="0" err="1"/>
              <a:t>povinnosti</a:t>
            </a:r>
            <a:r>
              <a:rPr lang="pl-PL" sz="2400" dirty="0"/>
              <a:t> a </a:t>
            </a:r>
            <a:r>
              <a:rPr lang="pl-PL" sz="2400" dirty="0" err="1"/>
              <a:t>úkoly</a:t>
            </a:r>
            <a:r>
              <a:rPr lang="pl-PL" sz="2400" dirty="0"/>
              <a:t>.</a:t>
            </a:r>
          </a:p>
          <a:p>
            <a:pPr marL="365125" lvl="0" indent="-365125" algn="just">
              <a:buFont typeface="Courier New" panose="02070309020205020404" pitchFamily="49" charset="0"/>
              <a:buChar char="o"/>
            </a:pPr>
            <a:r>
              <a:rPr lang="pl-PL" sz="2400" dirty="0" err="1"/>
              <a:t>Ověřili</a:t>
            </a:r>
            <a:r>
              <a:rPr lang="pl-PL" sz="2400" dirty="0"/>
              <a:t> </a:t>
            </a:r>
            <a:r>
              <a:rPr lang="pl-PL" sz="2400" dirty="0" err="1"/>
              <a:t>jste</a:t>
            </a:r>
            <a:r>
              <a:rPr lang="pl-PL" sz="2400" dirty="0"/>
              <a:t> si </a:t>
            </a:r>
            <a:r>
              <a:rPr lang="pl-PL" sz="2400" dirty="0" err="1"/>
              <a:t>své</a:t>
            </a:r>
            <a:r>
              <a:rPr lang="pl-PL" sz="2400" dirty="0"/>
              <a:t> </a:t>
            </a:r>
            <a:r>
              <a:rPr lang="pl-PL" sz="2400" dirty="0" err="1"/>
              <a:t>dovednosti</a:t>
            </a:r>
            <a:r>
              <a:rPr lang="pl-PL" sz="2400" dirty="0"/>
              <a:t> v </a:t>
            </a:r>
            <a:r>
              <a:rPr lang="pl-PL" sz="2400" dirty="0" err="1"/>
              <a:t>prezentaci</a:t>
            </a:r>
            <a:r>
              <a:rPr lang="pl-PL" sz="2400" dirty="0"/>
              <a:t> </a:t>
            </a:r>
            <a:r>
              <a:rPr lang="pl-PL" sz="2400" dirty="0" err="1"/>
              <a:t>vlastních</a:t>
            </a:r>
            <a:r>
              <a:rPr lang="pl-PL" sz="2400" dirty="0"/>
              <a:t> </a:t>
            </a:r>
            <a:r>
              <a:rPr lang="pl-PL" sz="2400" dirty="0" err="1"/>
              <a:t>názorů</a:t>
            </a:r>
            <a:r>
              <a:rPr lang="pl-PL" sz="2400" dirty="0"/>
              <a:t> a v </a:t>
            </a:r>
            <a:r>
              <a:rPr lang="pl-PL" sz="2400" dirty="0" err="1"/>
              <a:t>diskusi</a:t>
            </a:r>
            <a:r>
              <a:rPr lang="pl-PL" sz="2400" dirty="0"/>
              <a:t> o nich </a:t>
            </a:r>
            <a:r>
              <a:rPr lang="pl-PL" sz="2400" dirty="0" err="1"/>
              <a:t>před</a:t>
            </a:r>
            <a:r>
              <a:rPr lang="pl-PL" sz="2400" dirty="0"/>
              <a:t> </a:t>
            </a:r>
            <a:r>
              <a:rPr lang="pl-PL" sz="2400" dirty="0" err="1"/>
              <a:t>publikem</a:t>
            </a:r>
            <a:r>
              <a:rPr lang="pl-PL" sz="2400" dirty="0"/>
              <a:t>.</a:t>
            </a:r>
          </a:p>
          <a:p>
            <a:pPr marL="365125" lvl="0" indent="-365125" algn="just">
              <a:buFont typeface="Courier New" panose="02070309020205020404" pitchFamily="49" charset="0"/>
              <a:buChar char="o"/>
            </a:pPr>
            <a:r>
              <a:rPr lang="pl-PL" sz="2400" dirty="0" err="1"/>
              <a:t>Při</a:t>
            </a:r>
            <a:r>
              <a:rPr lang="pl-PL" sz="2400" dirty="0"/>
              <a:t> </a:t>
            </a:r>
            <a:r>
              <a:rPr lang="pl-PL" sz="2400" dirty="0" err="1"/>
              <a:t>plnění</a:t>
            </a:r>
            <a:r>
              <a:rPr lang="pl-PL" sz="2400" dirty="0"/>
              <a:t> </a:t>
            </a:r>
            <a:r>
              <a:rPr lang="pl-PL" sz="2400" dirty="0" err="1"/>
              <a:t>úkolu</a:t>
            </a:r>
            <a:r>
              <a:rPr lang="pl-PL" sz="2400" dirty="0"/>
              <a:t> </a:t>
            </a:r>
            <a:r>
              <a:rPr lang="pl-PL" sz="2400" dirty="0" err="1"/>
              <a:t>jste</a:t>
            </a:r>
            <a:r>
              <a:rPr lang="pl-PL" sz="2400" dirty="0"/>
              <a:t> </a:t>
            </a:r>
            <a:r>
              <a:rPr lang="pl-PL" sz="2400" dirty="0" err="1"/>
              <a:t>se</a:t>
            </a:r>
            <a:r>
              <a:rPr lang="pl-PL" sz="2400" dirty="0"/>
              <a:t> </a:t>
            </a:r>
            <a:r>
              <a:rPr lang="pl-PL" sz="2400" dirty="0" err="1"/>
              <a:t>seznámili</a:t>
            </a:r>
            <a:r>
              <a:rPr lang="pl-PL" sz="2400" dirty="0"/>
              <a:t> </a:t>
            </a:r>
            <a:r>
              <a:rPr lang="pl-PL" sz="2400" dirty="0" err="1"/>
              <a:t>se</a:t>
            </a:r>
            <a:r>
              <a:rPr lang="pl-PL" sz="2400" dirty="0"/>
              <a:t> </a:t>
            </a:r>
            <a:r>
              <a:rPr lang="pl-PL" sz="2400" dirty="0" err="1"/>
              <a:t>způsoby</a:t>
            </a:r>
            <a:r>
              <a:rPr lang="pl-PL" sz="2400" dirty="0"/>
              <a:t> </a:t>
            </a:r>
            <a:r>
              <a:rPr lang="pl-PL" sz="2400" dirty="0" err="1"/>
              <a:t>získávání</a:t>
            </a:r>
            <a:r>
              <a:rPr lang="pl-PL" sz="2400" dirty="0"/>
              <a:t> </a:t>
            </a:r>
            <a:r>
              <a:rPr lang="pl-PL" sz="2400" dirty="0" err="1"/>
              <a:t>informací</a:t>
            </a:r>
            <a:r>
              <a:rPr lang="pl-PL" sz="2400" dirty="0"/>
              <a:t> z </a:t>
            </a:r>
            <a:r>
              <a:rPr lang="pl-PL" sz="2400" dirty="0" err="1"/>
              <a:t>internetových</a:t>
            </a:r>
            <a:r>
              <a:rPr lang="pl-PL" sz="2400" dirty="0"/>
              <a:t> </a:t>
            </a:r>
            <a:r>
              <a:rPr lang="pl-PL" sz="2400" dirty="0" err="1"/>
              <a:t>zdrojů</a:t>
            </a:r>
            <a:r>
              <a:rPr lang="pl-PL" sz="2400" dirty="0"/>
              <a:t>.</a:t>
            </a:r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C39D9B56-1277-8598-73DA-A1A82ED1FA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4462" y="5672027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52856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PRŮVODCE UČITELE</a:t>
            </a:r>
          </a:p>
        </p:txBody>
      </p:sp>
      <p:sp>
        <p:nvSpPr>
          <p:cNvPr id="4" name="Symbol zastępczy zawartości 2"/>
          <p:cNvSpPr txBox="1">
            <a:spLocks/>
          </p:cNvSpPr>
          <p:nvPr/>
        </p:nvSpPr>
        <p:spPr>
          <a:xfrm>
            <a:off x="1136967" y="2188697"/>
            <a:ext cx="10018713" cy="3761936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5125" lvl="0" indent="-365125" algn="just">
              <a:buFont typeface="Courier New" panose="02070309020205020404" pitchFamily="49" charset="0"/>
              <a:buChar char="o"/>
            </a:pPr>
            <a:endParaRPr lang="pl-PL" sz="2400" dirty="0"/>
          </a:p>
          <a:p>
            <a:pPr marL="365125" lvl="0" indent="-365125" algn="just">
              <a:buFont typeface="Courier New" panose="02070309020205020404" pitchFamily="49" charset="0"/>
              <a:buChar char="o"/>
            </a:pPr>
            <a:r>
              <a:rPr lang="pl-PL" sz="2400" dirty="0" err="1"/>
              <a:t>Učitel</a:t>
            </a:r>
            <a:r>
              <a:rPr lang="pl-PL" sz="2400" dirty="0"/>
              <a:t> by </a:t>
            </a:r>
            <a:r>
              <a:rPr lang="pl-PL" sz="2400" dirty="0" err="1"/>
              <a:t>při</a:t>
            </a:r>
            <a:r>
              <a:rPr lang="pl-PL" sz="2400" dirty="0"/>
              <a:t> </a:t>
            </a:r>
            <a:r>
              <a:rPr lang="pl-PL" sz="2400" dirty="0" err="1"/>
              <a:t>rozdělování</a:t>
            </a:r>
            <a:r>
              <a:rPr lang="pl-PL" sz="2400" dirty="0"/>
              <a:t> </a:t>
            </a:r>
            <a:r>
              <a:rPr lang="pl-PL" sz="2400" dirty="0" err="1"/>
              <a:t>třídy</a:t>
            </a:r>
            <a:r>
              <a:rPr lang="pl-PL" sz="2400" dirty="0"/>
              <a:t> do skupin </a:t>
            </a:r>
            <a:r>
              <a:rPr lang="pl-PL" sz="2400" dirty="0" err="1"/>
              <a:t>měl</a:t>
            </a:r>
            <a:r>
              <a:rPr lang="pl-PL" sz="2400" dirty="0"/>
              <a:t> </a:t>
            </a:r>
            <a:r>
              <a:rPr lang="pl-PL" sz="2400" dirty="0" err="1"/>
              <a:t>brát</a:t>
            </a:r>
            <a:r>
              <a:rPr lang="pl-PL" sz="2400" dirty="0"/>
              <a:t> v </a:t>
            </a:r>
            <a:r>
              <a:rPr lang="pl-PL" sz="2400" dirty="0" err="1"/>
              <a:t>úvahu</a:t>
            </a:r>
            <a:r>
              <a:rPr lang="pl-PL" sz="2400" dirty="0"/>
              <a:t> </a:t>
            </a:r>
            <a:r>
              <a:rPr lang="pl-PL" sz="2400" dirty="0" err="1"/>
              <a:t>individuální</a:t>
            </a:r>
            <a:r>
              <a:rPr lang="pl-PL" sz="2400" dirty="0"/>
              <a:t> </a:t>
            </a:r>
            <a:r>
              <a:rPr lang="pl-PL" sz="2400" dirty="0" err="1"/>
              <a:t>schopnosti</a:t>
            </a:r>
            <a:r>
              <a:rPr lang="pl-PL" sz="2400" dirty="0"/>
              <a:t> a </a:t>
            </a:r>
            <a:r>
              <a:rPr lang="pl-PL" sz="2400" dirty="0" err="1"/>
              <a:t>dovednosti</a:t>
            </a:r>
            <a:r>
              <a:rPr lang="pl-PL" sz="2400" dirty="0"/>
              <a:t> </a:t>
            </a:r>
            <a:r>
              <a:rPr lang="pl-PL" sz="2400" dirty="0" err="1"/>
              <a:t>každého</a:t>
            </a:r>
            <a:r>
              <a:rPr lang="pl-PL" sz="2400" dirty="0"/>
              <a:t> </a:t>
            </a:r>
            <a:r>
              <a:rPr lang="pl-PL" sz="2400" dirty="0" err="1"/>
              <a:t>žáka</a:t>
            </a:r>
            <a:r>
              <a:rPr lang="pl-PL" sz="2400" dirty="0"/>
              <a:t>.</a:t>
            </a:r>
          </a:p>
          <a:p>
            <a:pPr marL="365125" lvl="0" indent="-365125" algn="just">
              <a:buFont typeface="Courier New" panose="02070309020205020404" pitchFamily="49" charset="0"/>
              <a:buChar char="o"/>
            </a:pPr>
            <a:r>
              <a:rPr lang="pl-PL" sz="2400" dirty="0" err="1"/>
              <a:t>Učitel</a:t>
            </a:r>
            <a:r>
              <a:rPr lang="pl-PL" sz="2400" dirty="0"/>
              <a:t> by </a:t>
            </a:r>
            <a:r>
              <a:rPr lang="pl-PL" sz="2400" dirty="0" err="1"/>
              <a:t>měl</a:t>
            </a:r>
            <a:r>
              <a:rPr lang="pl-PL" sz="2400" dirty="0"/>
              <a:t> </a:t>
            </a:r>
            <a:r>
              <a:rPr lang="pl-PL" sz="2400" dirty="0" err="1"/>
              <a:t>zajistit</a:t>
            </a:r>
            <a:r>
              <a:rPr lang="pl-PL" sz="2400" dirty="0"/>
              <a:t> </a:t>
            </a:r>
            <a:r>
              <a:rPr lang="pl-PL" sz="2400" dirty="0" err="1"/>
              <a:t>odpovídající</a:t>
            </a:r>
            <a:r>
              <a:rPr lang="pl-PL" sz="2400" dirty="0"/>
              <a:t> </a:t>
            </a:r>
            <a:r>
              <a:rPr lang="pl-PL" sz="2400" dirty="0" err="1"/>
              <a:t>dohled</a:t>
            </a:r>
            <a:r>
              <a:rPr lang="pl-PL" sz="2400" dirty="0"/>
              <a:t> nad </a:t>
            </a:r>
            <a:r>
              <a:rPr lang="pl-PL" sz="2400" dirty="0" err="1"/>
              <a:t>prováděnými</a:t>
            </a:r>
            <a:r>
              <a:rPr lang="pl-PL" sz="2400" dirty="0"/>
              <a:t> </a:t>
            </a:r>
            <a:r>
              <a:rPr lang="pl-PL" sz="2400" dirty="0" err="1"/>
              <a:t>pracemi</a:t>
            </a:r>
            <a:r>
              <a:rPr lang="pl-PL" sz="2400" dirty="0"/>
              <a:t> tak, aby </a:t>
            </a:r>
            <a:r>
              <a:rPr lang="pl-PL" sz="2400" dirty="0" err="1"/>
              <a:t>každá</a:t>
            </a:r>
            <a:r>
              <a:rPr lang="pl-PL" sz="2400" dirty="0"/>
              <a:t> skupina </a:t>
            </a:r>
            <a:r>
              <a:rPr lang="pl-PL" sz="2400" dirty="0" err="1"/>
              <a:t>plnila</a:t>
            </a:r>
            <a:r>
              <a:rPr lang="pl-PL" sz="2400" dirty="0"/>
              <a:t> </a:t>
            </a:r>
            <a:r>
              <a:rPr lang="pl-PL" sz="2400" dirty="0" err="1"/>
              <a:t>svůj</a:t>
            </a:r>
            <a:r>
              <a:rPr lang="pl-PL" sz="2400" dirty="0"/>
              <a:t> </a:t>
            </a:r>
            <a:r>
              <a:rPr lang="pl-PL" sz="2400" dirty="0" err="1"/>
              <a:t>úkol</a:t>
            </a:r>
            <a:r>
              <a:rPr lang="pl-PL" sz="2400" dirty="0"/>
              <a:t> </a:t>
            </a:r>
            <a:r>
              <a:rPr lang="pl-PL" sz="2400" dirty="0" err="1"/>
              <a:t>správně</a:t>
            </a:r>
            <a:r>
              <a:rPr lang="pl-PL" sz="2400" dirty="0"/>
              <a:t>.</a:t>
            </a:r>
          </a:p>
          <a:p>
            <a:pPr marL="365125" lvl="0" indent="-365125" algn="just">
              <a:buFont typeface="Courier New" panose="02070309020205020404" pitchFamily="49" charset="0"/>
              <a:buChar char="o"/>
            </a:pPr>
            <a:r>
              <a:rPr lang="pl-PL" sz="2400" dirty="0" err="1"/>
              <a:t>Učitel</a:t>
            </a:r>
            <a:r>
              <a:rPr lang="pl-PL" sz="2400" dirty="0"/>
              <a:t> by </a:t>
            </a:r>
            <a:r>
              <a:rPr lang="pl-PL" sz="2400" dirty="0" err="1"/>
              <a:t>měl</a:t>
            </a:r>
            <a:r>
              <a:rPr lang="pl-PL" sz="2400" dirty="0"/>
              <a:t> </a:t>
            </a:r>
            <a:r>
              <a:rPr lang="pl-PL" sz="2400" dirty="0" err="1"/>
              <a:t>moderovat</a:t>
            </a:r>
            <a:r>
              <a:rPr lang="pl-PL" sz="2400" dirty="0"/>
              <a:t> </a:t>
            </a:r>
            <a:r>
              <a:rPr lang="pl-PL" sz="2400" dirty="0" err="1"/>
              <a:t>diskuzi</a:t>
            </a:r>
            <a:r>
              <a:rPr lang="pl-PL" sz="2400" dirty="0"/>
              <a:t> tak, aby </a:t>
            </a:r>
            <a:r>
              <a:rPr lang="pl-PL" sz="2400" dirty="0" err="1"/>
              <a:t>byla</a:t>
            </a:r>
            <a:r>
              <a:rPr lang="pl-PL" sz="2400" dirty="0"/>
              <a:t> </a:t>
            </a:r>
            <a:r>
              <a:rPr lang="pl-PL" sz="2400" dirty="0" err="1"/>
              <a:t>konstruktivní</a:t>
            </a:r>
            <a:r>
              <a:rPr lang="pl-PL" sz="2400" dirty="0"/>
              <a:t> a </a:t>
            </a:r>
            <a:r>
              <a:rPr lang="pl-PL" sz="2400" dirty="0" err="1"/>
              <a:t>založená</a:t>
            </a:r>
            <a:r>
              <a:rPr lang="pl-PL" sz="2400" dirty="0"/>
              <a:t> na </a:t>
            </a:r>
            <a:r>
              <a:rPr lang="pl-PL" sz="2400" dirty="0" err="1"/>
              <a:t>dříve</a:t>
            </a:r>
            <a:r>
              <a:rPr lang="pl-PL" sz="2400" dirty="0"/>
              <a:t> </a:t>
            </a:r>
            <a:r>
              <a:rPr lang="pl-PL" sz="2400" dirty="0" err="1"/>
              <a:t>připraveném</a:t>
            </a:r>
            <a:r>
              <a:rPr lang="pl-PL" sz="2400" dirty="0"/>
              <a:t> </a:t>
            </a:r>
            <a:r>
              <a:rPr lang="pl-PL" sz="2400" dirty="0" err="1"/>
              <a:t>materiálu</a:t>
            </a:r>
            <a:r>
              <a:rPr lang="pl-PL" sz="2400" dirty="0"/>
              <a:t>.</a:t>
            </a:r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3D7E9554-928F-9237-9FC7-C9FE00A040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4942" y="5583291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022985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2AF8F8B-4D9F-6B61-B223-0CA7B24A94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PRŮVODCE UČITELE</a:t>
            </a:r>
          </a:p>
        </p:txBody>
      </p:sp>
      <p:sp>
        <p:nvSpPr>
          <p:cNvPr id="5" name="Symbol zastępczy zawartości 2">
            <a:extLst>
              <a:ext uri="{FF2B5EF4-FFF2-40B4-BE49-F238E27FC236}">
                <a16:creationId xmlns:a16="http://schemas.microsoft.com/office/drawing/2014/main" id="{5315B190-C1FC-FCC3-07A1-81C73C1CF23A}"/>
              </a:ext>
            </a:extLst>
          </p:cNvPr>
          <p:cNvSpPr txBox="1">
            <a:spLocks/>
          </p:cNvSpPr>
          <p:nvPr/>
        </p:nvSpPr>
        <p:spPr>
          <a:xfrm>
            <a:off x="939317" y="2407076"/>
            <a:ext cx="10018713" cy="1704877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5125" lvl="0" indent="-365125" algn="just">
              <a:buFont typeface="Courier New" panose="02070309020205020404" pitchFamily="49" charset="0"/>
              <a:buChar char="o"/>
            </a:pPr>
            <a:r>
              <a:rPr lang="pl-PL" sz="2400" dirty="0" err="1"/>
              <a:t>Část</a:t>
            </a:r>
            <a:r>
              <a:rPr lang="pl-PL" sz="2400" dirty="0"/>
              <a:t> </a:t>
            </a:r>
            <a:r>
              <a:rPr lang="pl-PL" sz="2400" dirty="0" err="1"/>
              <a:t>úkolu</a:t>
            </a:r>
            <a:r>
              <a:rPr lang="pl-PL" sz="2400" dirty="0"/>
              <a:t> </a:t>
            </a:r>
            <a:r>
              <a:rPr lang="pl-PL" sz="2400" dirty="0" err="1"/>
              <a:t>může</a:t>
            </a:r>
            <a:r>
              <a:rPr lang="pl-PL" sz="2400" dirty="0"/>
              <a:t> </a:t>
            </a:r>
            <a:r>
              <a:rPr lang="pl-PL" sz="2400" dirty="0" err="1"/>
              <a:t>být</a:t>
            </a:r>
            <a:r>
              <a:rPr lang="pl-PL" sz="2400" dirty="0"/>
              <a:t> </a:t>
            </a:r>
            <a:r>
              <a:rPr lang="pl-PL" sz="2400" dirty="0" err="1"/>
              <a:t>prováděna</a:t>
            </a:r>
            <a:r>
              <a:rPr lang="pl-PL" sz="2400" dirty="0"/>
              <a:t> </a:t>
            </a:r>
            <a:r>
              <a:rPr lang="pl-PL" sz="2400" dirty="0" err="1"/>
              <a:t>doma</a:t>
            </a:r>
            <a:r>
              <a:rPr lang="pl-PL" sz="2400" dirty="0"/>
              <a:t> - s </a:t>
            </a:r>
            <a:r>
              <a:rPr lang="pl-PL" sz="2400" dirty="0" err="1"/>
              <a:t>pomocí</a:t>
            </a:r>
            <a:r>
              <a:rPr lang="pl-PL" sz="2400" dirty="0"/>
              <a:t> </a:t>
            </a:r>
            <a:r>
              <a:rPr lang="pl-PL" sz="2400" dirty="0" err="1"/>
              <a:t>rodičů</a:t>
            </a:r>
            <a:r>
              <a:rPr lang="pl-PL" sz="2400" dirty="0"/>
              <a:t> </a:t>
            </a:r>
            <a:r>
              <a:rPr lang="pl-PL" sz="2400" dirty="0" err="1"/>
              <a:t>nebo</a:t>
            </a:r>
            <a:r>
              <a:rPr lang="pl-PL" sz="2400" dirty="0"/>
              <a:t> </a:t>
            </a:r>
            <a:r>
              <a:rPr lang="pl-PL" sz="2400" dirty="0" err="1"/>
              <a:t>prarodičů</a:t>
            </a:r>
            <a:r>
              <a:rPr lang="pl-PL" sz="2400" dirty="0"/>
              <a:t> - </a:t>
            </a:r>
            <a:r>
              <a:rPr lang="pl-PL" sz="2400" dirty="0" err="1"/>
              <a:t>což</a:t>
            </a:r>
            <a:r>
              <a:rPr lang="pl-PL" sz="2400" dirty="0"/>
              <a:t> </a:t>
            </a:r>
            <a:r>
              <a:rPr lang="pl-PL" sz="2400" dirty="0" err="1"/>
              <a:t>umožní</a:t>
            </a:r>
            <a:r>
              <a:rPr lang="pl-PL" sz="2400" dirty="0"/>
              <a:t> </a:t>
            </a:r>
            <a:r>
              <a:rPr lang="pl-PL" sz="2400" dirty="0" err="1"/>
              <a:t>zohlednit</a:t>
            </a:r>
            <a:r>
              <a:rPr lang="pl-PL" sz="2400" dirty="0"/>
              <a:t> </a:t>
            </a:r>
            <a:r>
              <a:rPr lang="pl-PL" sz="2400" dirty="0" err="1"/>
              <a:t>módu</a:t>
            </a:r>
            <a:r>
              <a:rPr lang="pl-PL" sz="2400" dirty="0"/>
              <a:t> z </a:t>
            </a:r>
            <a:r>
              <a:rPr lang="pl-PL" sz="2400" dirty="0" err="1"/>
              <a:t>předchozích</a:t>
            </a:r>
            <a:r>
              <a:rPr lang="pl-PL" sz="2400" dirty="0"/>
              <a:t> </a:t>
            </a:r>
            <a:r>
              <a:rPr lang="pl-PL" sz="2400" dirty="0" err="1"/>
              <a:t>let</a:t>
            </a:r>
            <a:r>
              <a:rPr lang="pl-PL" sz="2400" dirty="0"/>
              <a:t>.</a:t>
            </a:r>
          </a:p>
          <a:p>
            <a:pPr marL="365125" lvl="0" indent="-365125" algn="just">
              <a:buFont typeface="Courier New" panose="02070309020205020404" pitchFamily="49" charset="0"/>
              <a:buChar char="o"/>
            </a:pPr>
            <a:r>
              <a:rPr lang="pl-PL" sz="2400" dirty="0" err="1"/>
              <a:t>Úkol</a:t>
            </a:r>
            <a:r>
              <a:rPr lang="pl-PL" sz="2400" dirty="0"/>
              <a:t> by </a:t>
            </a:r>
            <a:r>
              <a:rPr lang="pl-PL" sz="2400" dirty="0" err="1"/>
              <a:t>neměl</a:t>
            </a:r>
            <a:r>
              <a:rPr lang="pl-PL" sz="2400" dirty="0"/>
              <a:t> </a:t>
            </a:r>
            <a:r>
              <a:rPr lang="pl-PL" sz="2400" dirty="0" err="1"/>
              <a:t>být</a:t>
            </a:r>
            <a:r>
              <a:rPr lang="pl-PL" sz="2400" dirty="0"/>
              <a:t> </a:t>
            </a:r>
            <a:r>
              <a:rPr lang="pl-PL" sz="2400" dirty="0" err="1"/>
              <a:t>prováděn</a:t>
            </a:r>
            <a:r>
              <a:rPr lang="pl-PL" sz="2400" dirty="0"/>
              <a:t> </a:t>
            </a:r>
            <a:r>
              <a:rPr lang="pl-PL" sz="2400" dirty="0" err="1"/>
              <a:t>déle</a:t>
            </a:r>
            <a:r>
              <a:rPr lang="pl-PL" sz="2400" dirty="0"/>
              <a:t> </a:t>
            </a:r>
            <a:r>
              <a:rPr lang="pl-PL" sz="2400" dirty="0" err="1"/>
              <a:t>než</a:t>
            </a:r>
            <a:r>
              <a:rPr lang="pl-PL" sz="2400" dirty="0"/>
              <a:t> 2-3 </a:t>
            </a:r>
            <a:r>
              <a:rPr lang="pl-PL" sz="2400" dirty="0" err="1"/>
              <a:t>týdny</a:t>
            </a:r>
            <a:r>
              <a:rPr lang="pl-PL" sz="2400" dirty="0"/>
              <a:t> - </a:t>
            </a:r>
            <a:r>
              <a:rPr lang="pl-PL" sz="2400" dirty="0" err="1"/>
              <a:t>což</a:t>
            </a:r>
            <a:r>
              <a:rPr lang="pl-PL" sz="2400" dirty="0"/>
              <a:t> </a:t>
            </a:r>
            <a:r>
              <a:rPr lang="pl-PL" sz="2400" dirty="0" err="1"/>
              <a:t>umožní</a:t>
            </a:r>
            <a:r>
              <a:rPr lang="pl-PL" sz="2400" dirty="0"/>
              <a:t> </a:t>
            </a:r>
            <a:r>
              <a:rPr lang="pl-PL" sz="2400" dirty="0" err="1"/>
              <a:t>rychlejší</a:t>
            </a:r>
            <a:r>
              <a:rPr lang="pl-PL" sz="2400" dirty="0"/>
              <a:t> a </a:t>
            </a:r>
            <a:r>
              <a:rPr lang="pl-PL" sz="2400" dirty="0" err="1"/>
              <a:t>efektivnější</a:t>
            </a:r>
            <a:r>
              <a:rPr lang="pl-PL" sz="2400" dirty="0"/>
              <a:t> </a:t>
            </a:r>
            <a:r>
              <a:rPr lang="pl-PL" sz="2400" dirty="0" err="1"/>
              <a:t>práci</a:t>
            </a:r>
            <a:r>
              <a:rPr lang="pl-PL" sz="2400" dirty="0"/>
              <a:t> </a:t>
            </a:r>
            <a:r>
              <a:rPr lang="pl-PL" sz="2400" dirty="0" err="1"/>
              <a:t>studentů</a:t>
            </a:r>
            <a:r>
              <a:rPr lang="pl-PL" sz="2400" dirty="0"/>
              <a:t>.</a:t>
            </a:r>
          </a:p>
        </p:txBody>
      </p:sp>
      <p:pic>
        <p:nvPicPr>
          <p:cNvPr id="6" name="Picture 2" descr="Znalezione obrazy dla zapytania kciuk png">
            <a:extLst>
              <a:ext uri="{FF2B5EF4-FFF2-40B4-BE49-F238E27FC236}">
                <a16:creationId xmlns:a16="http://schemas.microsoft.com/office/drawing/2014/main" id="{3C584827-DFC8-66C3-E673-B6D812C87F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2749" y="479246"/>
            <a:ext cx="719588" cy="7541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Obraz 6">
            <a:extLst>
              <a:ext uri="{FF2B5EF4-FFF2-40B4-BE49-F238E27FC236}">
                <a16:creationId xmlns:a16="http://schemas.microsoft.com/office/drawing/2014/main" id="{8863D908-7662-9352-1FF2-4E8724EF5FA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7135" y="5583291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898460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>
            <a:extLst>
              <a:ext uri="{FF2B5EF4-FFF2-40B4-BE49-F238E27FC236}">
                <a16:creationId xmlns:a16="http://schemas.microsoft.com/office/drawing/2014/main" id="{C5BAB070-7251-E39F-0EC8-F9346DCD1BC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3226" y="5593682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Obraz 3">
            <a:extLst>
              <a:ext uri="{FF2B5EF4-FFF2-40B4-BE49-F238E27FC236}">
                <a16:creationId xmlns:a16="http://schemas.microsoft.com/office/drawing/2014/main" id="{8E17B4A6-967E-7880-5AFF-BDC234B8696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6499" y="707106"/>
            <a:ext cx="6739002" cy="1413810"/>
          </a:xfrm>
          <a:prstGeom prst="rect">
            <a:avLst/>
          </a:prstGeom>
        </p:spPr>
      </p:pic>
      <p:sp>
        <p:nvSpPr>
          <p:cNvPr id="6" name="pole tekstowe 5">
            <a:extLst>
              <a:ext uri="{FF2B5EF4-FFF2-40B4-BE49-F238E27FC236}">
                <a16:creationId xmlns:a16="http://schemas.microsoft.com/office/drawing/2014/main" id="{24A1D1CE-F8C9-B87A-D17E-15EFD600A157}"/>
              </a:ext>
            </a:extLst>
          </p:cNvPr>
          <p:cNvSpPr txBox="1"/>
          <p:nvPr/>
        </p:nvSpPr>
        <p:spPr>
          <a:xfrm>
            <a:off x="785153" y="2878418"/>
            <a:ext cx="9948655" cy="12628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Spolufinancováno z fondů EU. Vyjádřené názory a názory jsou výhradně názory autora (autorů) a nemusí nutně odrážet názory a názory Evropské unie nebo Nadace pro rozvoj vzdělávacího systému. Nenese za ně odpovědnost ani Evropská unie, ani Nadace pro rozvoj vzdělávací soustavy.</a:t>
            </a:r>
            <a:endParaRPr lang="pl-PL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75490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36320" y="-322997"/>
            <a:ext cx="10058400" cy="1450757"/>
          </a:xfrm>
        </p:spPr>
        <p:txBody>
          <a:bodyPr/>
          <a:lstStyle/>
          <a:p>
            <a:r>
              <a:rPr lang="pl-PL" dirty="0"/>
              <a:t>ÚVOD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36967" y="2188697"/>
            <a:ext cx="10018713" cy="3761936"/>
          </a:xfrm>
        </p:spPr>
        <p:txBody>
          <a:bodyPr anchor="t">
            <a:normAutofit/>
          </a:bodyPr>
          <a:lstStyle/>
          <a:p>
            <a:pPr marL="0" indent="0" algn="just">
              <a:buNone/>
            </a:pPr>
            <a:r>
              <a:rPr lang="pl-PL" sz="2400" dirty="0" err="1"/>
              <a:t>Dobrý</a:t>
            </a:r>
            <a:r>
              <a:rPr lang="pl-PL" sz="2400" dirty="0"/>
              <a:t> den!</a:t>
            </a:r>
          </a:p>
          <a:p>
            <a:pPr marL="0" indent="0" algn="just">
              <a:buNone/>
            </a:pPr>
            <a:r>
              <a:rPr lang="pl-PL" sz="2400" dirty="0" err="1"/>
              <a:t>Dnešní</a:t>
            </a:r>
            <a:r>
              <a:rPr lang="pl-PL" sz="2400" dirty="0"/>
              <a:t> </a:t>
            </a:r>
            <a:r>
              <a:rPr lang="pl-PL" sz="2400" dirty="0" err="1"/>
              <a:t>lekce</a:t>
            </a:r>
            <a:r>
              <a:rPr lang="pl-PL" sz="2400" dirty="0"/>
              <a:t> </a:t>
            </a:r>
            <a:r>
              <a:rPr lang="pl-PL" sz="2400" dirty="0" err="1"/>
              <a:t>se</a:t>
            </a:r>
            <a:r>
              <a:rPr lang="pl-PL" sz="2400" dirty="0"/>
              <a:t> </a:t>
            </a:r>
            <a:r>
              <a:rPr lang="pl-PL" sz="2400" dirty="0" err="1"/>
              <a:t>budou</a:t>
            </a:r>
            <a:r>
              <a:rPr lang="pl-PL" sz="2400" dirty="0"/>
              <a:t> </a:t>
            </a:r>
            <a:r>
              <a:rPr lang="pl-PL" sz="2400" dirty="0" err="1"/>
              <a:t>týkat</a:t>
            </a:r>
            <a:r>
              <a:rPr lang="pl-PL" sz="2400" dirty="0"/>
              <a:t> </a:t>
            </a:r>
            <a:r>
              <a:rPr lang="pl-PL" sz="2400" dirty="0" err="1"/>
              <a:t>módy</a:t>
            </a:r>
            <a:r>
              <a:rPr lang="pl-PL" sz="2400" dirty="0"/>
              <a:t>, </a:t>
            </a:r>
            <a:r>
              <a:rPr lang="pl-PL" sz="2400" dirty="0" err="1"/>
              <a:t>která</a:t>
            </a:r>
            <a:r>
              <a:rPr lang="pl-PL" sz="2400" dirty="0"/>
              <a:t> </a:t>
            </a:r>
            <a:r>
              <a:rPr lang="pl-PL" sz="2400" dirty="0" err="1"/>
              <a:t>obklopuje</a:t>
            </a:r>
            <a:r>
              <a:rPr lang="pl-PL" sz="2400" dirty="0"/>
              <a:t> </a:t>
            </a:r>
            <a:r>
              <a:rPr lang="pl-PL" sz="2400" dirty="0" err="1"/>
              <a:t>naše</a:t>
            </a:r>
            <a:r>
              <a:rPr lang="pl-PL" sz="2400" dirty="0"/>
              <a:t> </a:t>
            </a:r>
            <a:r>
              <a:rPr lang="pl-PL" sz="2400" dirty="0" err="1"/>
              <a:t>životy</a:t>
            </a:r>
            <a:r>
              <a:rPr lang="pl-PL" sz="2400" dirty="0"/>
              <a:t> </a:t>
            </a:r>
            <a:r>
              <a:rPr lang="pl-PL" sz="2400" dirty="0" err="1"/>
              <a:t>každý</a:t>
            </a:r>
            <a:r>
              <a:rPr lang="pl-PL" sz="2400" dirty="0"/>
              <a:t> den.</a:t>
            </a:r>
          </a:p>
          <a:p>
            <a:pPr marL="0" indent="0" algn="just">
              <a:buNone/>
            </a:pPr>
            <a:r>
              <a:rPr lang="pl-PL" sz="2400" dirty="0" err="1"/>
              <a:t>Pochopili</a:t>
            </a:r>
            <a:r>
              <a:rPr lang="pl-PL" sz="2400" dirty="0"/>
              <a:t> </a:t>
            </a:r>
            <a:r>
              <a:rPr lang="pl-PL" sz="2400" dirty="0" err="1"/>
              <a:t>jste</a:t>
            </a:r>
            <a:r>
              <a:rPr lang="pl-PL" sz="2400" dirty="0"/>
              <a:t>, jak </a:t>
            </a:r>
            <a:r>
              <a:rPr lang="pl-PL" sz="2400" dirty="0" err="1"/>
              <a:t>vypadá</a:t>
            </a:r>
            <a:r>
              <a:rPr lang="pl-PL" sz="2400" dirty="0"/>
              <a:t> proces </a:t>
            </a:r>
            <a:r>
              <a:rPr lang="pl-PL" sz="2400" dirty="0" err="1"/>
              <a:t>návrhu</a:t>
            </a:r>
            <a:r>
              <a:rPr lang="pl-PL" sz="2400" dirty="0"/>
              <a:t> a </a:t>
            </a:r>
            <a:r>
              <a:rPr lang="pl-PL" sz="2400" dirty="0" err="1"/>
              <a:t>výroby</a:t>
            </a:r>
            <a:r>
              <a:rPr lang="pl-PL" sz="2400" dirty="0"/>
              <a:t> </a:t>
            </a:r>
            <a:r>
              <a:rPr lang="pl-PL" sz="2400" dirty="0" err="1"/>
              <a:t>oděvů</a:t>
            </a:r>
            <a:r>
              <a:rPr lang="pl-PL" sz="2400" dirty="0"/>
              <a:t>? </a:t>
            </a:r>
            <a:r>
              <a:rPr lang="pl-PL" sz="2400" dirty="0" err="1"/>
              <a:t>Víte</a:t>
            </a:r>
            <a:r>
              <a:rPr lang="pl-PL" sz="2400" dirty="0"/>
              <a:t>, jak </a:t>
            </a:r>
            <a:r>
              <a:rPr lang="pl-PL" sz="2400" dirty="0" err="1"/>
              <a:t>se</a:t>
            </a:r>
            <a:r>
              <a:rPr lang="pl-PL" sz="2400" dirty="0"/>
              <a:t> </a:t>
            </a:r>
            <a:r>
              <a:rPr lang="pl-PL" sz="2400" dirty="0" err="1"/>
              <a:t>vytváří</a:t>
            </a:r>
            <a:r>
              <a:rPr lang="pl-PL" sz="2400" dirty="0"/>
              <a:t> </a:t>
            </a:r>
            <a:r>
              <a:rPr lang="pl-PL" sz="2400" dirty="0" err="1"/>
              <a:t>střihy</a:t>
            </a:r>
            <a:r>
              <a:rPr lang="pl-PL" sz="2400" dirty="0"/>
              <a:t> na boty? </a:t>
            </a:r>
            <a:r>
              <a:rPr lang="pl-PL" sz="2400" dirty="0" err="1"/>
              <a:t>Viděli</a:t>
            </a:r>
            <a:r>
              <a:rPr lang="pl-PL" sz="2400" dirty="0"/>
              <a:t> </a:t>
            </a:r>
            <a:r>
              <a:rPr lang="pl-PL" sz="2400" dirty="0" err="1"/>
              <a:t>jste</a:t>
            </a:r>
            <a:r>
              <a:rPr lang="pl-PL" sz="2400" dirty="0"/>
              <a:t> </a:t>
            </a:r>
            <a:r>
              <a:rPr lang="pl-PL" sz="2400" dirty="0" err="1"/>
              <a:t>někdy</a:t>
            </a:r>
            <a:r>
              <a:rPr lang="pl-PL" sz="2400" dirty="0"/>
              <a:t> </a:t>
            </a:r>
            <a:r>
              <a:rPr lang="pl-PL" sz="2400" dirty="0" err="1"/>
              <a:t>práci</a:t>
            </a:r>
            <a:r>
              <a:rPr lang="pl-PL" sz="2400" dirty="0"/>
              <a:t> </a:t>
            </a:r>
            <a:r>
              <a:rPr lang="pl-PL" sz="2400" dirty="0" err="1"/>
              <a:t>ševce</a:t>
            </a:r>
            <a:r>
              <a:rPr lang="pl-PL" sz="2400" dirty="0"/>
              <a:t>? </a:t>
            </a:r>
            <a:r>
              <a:rPr lang="pl-PL" sz="2400" dirty="0" err="1"/>
              <a:t>Víte</a:t>
            </a:r>
            <a:r>
              <a:rPr lang="pl-PL" sz="2400" dirty="0"/>
              <a:t>, </a:t>
            </a:r>
            <a:r>
              <a:rPr lang="pl-PL" sz="2400" dirty="0" err="1"/>
              <a:t>kolik</a:t>
            </a:r>
            <a:r>
              <a:rPr lang="pl-PL" sz="2400" dirty="0"/>
              <a:t> </a:t>
            </a:r>
            <a:r>
              <a:rPr lang="pl-PL" sz="2400" dirty="0" err="1"/>
              <a:t>lidí</a:t>
            </a:r>
            <a:r>
              <a:rPr lang="pl-PL" sz="2400" dirty="0"/>
              <a:t> je </a:t>
            </a:r>
            <a:r>
              <a:rPr lang="pl-PL" sz="2400" dirty="0" err="1"/>
              <a:t>zapojeno</a:t>
            </a:r>
            <a:r>
              <a:rPr lang="pl-PL" sz="2400" dirty="0"/>
              <a:t> do </a:t>
            </a:r>
            <a:r>
              <a:rPr lang="pl-PL" sz="2400" dirty="0" err="1"/>
              <a:t>práce</a:t>
            </a:r>
            <a:r>
              <a:rPr lang="pl-PL" sz="2400" dirty="0"/>
              <a:t> </a:t>
            </a:r>
            <a:r>
              <a:rPr lang="pl-PL" sz="2400" dirty="0" err="1"/>
              <a:t>spojené</a:t>
            </a:r>
            <a:r>
              <a:rPr lang="pl-PL" sz="2400" dirty="0"/>
              <a:t> s </a:t>
            </a:r>
            <a:r>
              <a:rPr lang="pl-PL" sz="2400" dirty="0" err="1"/>
              <a:t>výrobou</a:t>
            </a:r>
            <a:r>
              <a:rPr lang="pl-PL" sz="2400" dirty="0"/>
              <a:t> </a:t>
            </a:r>
            <a:r>
              <a:rPr lang="pl-PL" sz="2400" dirty="0" err="1"/>
              <a:t>oděvů</a:t>
            </a:r>
            <a:r>
              <a:rPr lang="pl-PL" sz="2400" dirty="0"/>
              <a:t>, bot, kabelek?</a:t>
            </a:r>
          </a:p>
          <a:p>
            <a:pPr marL="0" indent="0" algn="just">
              <a:buNone/>
            </a:pPr>
            <a:r>
              <a:rPr lang="pl-PL" sz="2400" dirty="0" err="1"/>
              <a:t>Všimněte</a:t>
            </a:r>
            <a:r>
              <a:rPr lang="pl-PL" sz="2400" dirty="0"/>
              <a:t> si, jak </a:t>
            </a:r>
            <a:r>
              <a:rPr lang="pl-PL" sz="2400" dirty="0" err="1"/>
              <a:t>se</a:t>
            </a:r>
            <a:r>
              <a:rPr lang="pl-PL" sz="2400" dirty="0"/>
              <a:t> </a:t>
            </a:r>
            <a:r>
              <a:rPr lang="pl-PL" sz="2400" dirty="0" err="1"/>
              <a:t>svět</a:t>
            </a:r>
            <a:r>
              <a:rPr lang="pl-PL" sz="2400" dirty="0"/>
              <a:t> </a:t>
            </a:r>
            <a:r>
              <a:rPr lang="pl-PL" sz="2400" dirty="0" err="1"/>
              <a:t>módy</a:t>
            </a:r>
            <a:r>
              <a:rPr lang="pl-PL" sz="2400" dirty="0"/>
              <a:t> </a:t>
            </a:r>
            <a:r>
              <a:rPr lang="pl-PL" sz="2400" dirty="0" err="1"/>
              <a:t>změnil</a:t>
            </a:r>
            <a:r>
              <a:rPr lang="pl-PL" sz="2400" dirty="0"/>
              <a:t> </a:t>
            </a:r>
            <a:r>
              <a:rPr lang="pl-PL" sz="2400" dirty="0" err="1"/>
              <a:t>během</a:t>
            </a:r>
            <a:r>
              <a:rPr lang="pl-PL" sz="2400" dirty="0"/>
              <a:t> </a:t>
            </a:r>
            <a:r>
              <a:rPr lang="pl-PL" sz="2400" dirty="0" err="1"/>
              <a:t>posledních</a:t>
            </a:r>
            <a:r>
              <a:rPr lang="pl-PL" sz="2400" dirty="0"/>
              <a:t> </a:t>
            </a:r>
            <a:r>
              <a:rPr lang="pl-PL" sz="2400" dirty="0" err="1"/>
              <a:t>desetiletí</a:t>
            </a:r>
            <a:r>
              <a:rPr lang="pl-PL" sz="2400" dirty="0"/>
              <a:t>.</a:t>
            </a:r>
          </a:p>
          <a:p>
            <a:pPr marL="0" indent="0" algn="just">
              <a:buNone/>
            </a:pPr>
            <a:r>
              <a:rPr lang="pl-PL" sz="2400" dirty="0" err="1"/>
              <a:t>Analýzou</a:t>
            </a:r>
            <a:r>
              <a:rPr lang="pl-PL" sz="2400" dirty="0"/>
              <a:t> </a:t>
            </a:r>
            <a:r>
              <a:rPr lang="pl-PL" sz="2400" dirty="0" err="1"/>
              <a:t>tohoto</a:t>
            </a:r>
            <a:r>
              <a:rPr lang="pl-PL" sz="2400" dirty="0"/>
              <a:t> </a:t>
            </a:r>
            <a:r>
              <a:rPr lang="pl-PL" sz="2400" dirty="0" err="1"/>
              <a:t>tématu</a:t>
            </a:r>
            <a:r>
              <a:rPr lang="pl-PL" sz="2400" dirty="0"/>
              <a:t> </a:t>
            </a:r>
            <a:r>
              <a:rPr lang="pl-PL" sz="2400" dirty="0" err="1"/>
              <a:t>budeme</a:t>
            </a:r>
            <a:r>
              <a:rPr lang="pl-PL" sz="2400" dirty="0"/>
              <a:t> </a:t>
            </a:r>
            <a:r>
              <a:rPr lang="pl-PL" sz="2400" dirty="0" err="1"/>
              <a:t>moci</a:t>
            </a:r>
            <a:r>
              <a:rPr lang="pl-PL" sz="2400" dirty="0"/>
              <a:t> </a:t>
            </a:r>
            <a:r>
              <a:rPr lang="pl-PL" sz="2400" dirty="0" err="1"/>
              <a:t>potvrdit</a:t>
            </a:r>
            <a:r>
              <a:rPr lang="pl-PL" sz="2400" dirty="0"/>
              <a:t> </a:t>
            </a:r>
            <a:r>
              <a:rPr lang="pl-PL" sz="2400" dirty="0" err="1"/>
              <a:t>nebo</a:t>
            </a:r>
            <a:r>
              <a:rPr lang="pl-PL" sz="2400" dirty="0"/>
              <a:t> </a:t>
            </a:r>
            <a:r>
              <a:rPr lang="pl-PL" sz="2400" dirty="0" err="1"/>
              <a:t>vyvrátit</a:t>
            </a:r>
            <a:r>
              <a:rPr lang="pl-PL" sz="2400" dirty="0"/>
              <a:t> </a:t>
            </a:r>
            <a:r>
              <a:rPr lang="pl-PL" sz="2400" dirty="0" err="1"/>
              <a:t>tezi</a:t>
            </a:r>
            <a:r>
              <a:rPr lang="pl-PL" sz="2400" dirty="0"/>
              <a:t>, </a:t>
            </a:r>
            <a:r>
              <a:rPr lang="pl-PL" sz="2400" dirty="0" err="1"/>
              <a:t>že</a:t>
            </a:r>
            <a:r>
              <a:rPr lang="pl-PL" sz="2400" dirty="0"/>
              <a:t> "</a:t>
            </a:r>
            <a:r>
              <a:rPr lang="pl-PL" sz="2400" dirty="0" err="1"/>
              <a:t>móda</a:t>
            </a:r>
            <a:r>
              <a:rPr lang="pl-PL" sz="2400" dirty="0"/>
              <a:t> </a:t>
            </a:r>
            <a:r>
              <a:rPr lang="pl-PL" sz="2400" dirty="0" err="1"/>
              <a:t>se</a:t>
            </a:r>
            <a:r>
              <a:rPr lang="pl-PL" sz="2400" dirty="0"/>
              <a:t> </a:t>
            </a:r>
            <a:r>
              <a:rPr lang="pl-PL" sz="2400" dirty="0" err="1"/>
              <a:t>vrací</a:t>
            </a:r>
            <a:r>
              <a:rPr lang="pl-PL" sz="2400" dirty="0"/>
              <a:t>".</a:t>
            </a:r>
          </a:p>
          <a:p>
            <a:pPr marL="0" indent="0" algn="just">
              <a:buNone/>
            </a:pPr>
            <a:endParaRPr lang="pl-PL" sz="2400" dirty="0"/>
          </a:p>
        </p:txBody>
      </p:sp>
      <p:pic>
        <p:nvPicPr>
          <p:cNvPr id="3078" name="Picture 6" descr="Znalezione obrazy dla zapytania mod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7305" y="286603"/>
            <a:ext cx="1878375" cy="20627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Obraz 3">
            <a:extLst>
              <a:ext uri="{FF2B5EF4-FFF2-40B4-BE49-F238E27FC236}">
                <a16:creationId xmlns:a16="http://schemas.microsoft.com/office/drawing/2014/main" id="{33BF9D01-6952-75FE-0678-AE1D7C752EE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8822" y="5672027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471131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66800" y="-264449"/>
            <a:ext cx="10058400" cy="1450757"/>
          </a:xfrm>
        </p:spPr>
        <p:txBody>
          <a:bodyPr/>
          <a:lstStyle/>
          <a:p>
            <a:r>
              <a:rPr lang="pl-PL" dirty="0"/>
              <a:t>ÚVOD</a:t>
            </a:r>
          </a:p>
        </p:txBody>
      </p:sp>
      <p:sp>
        <p:nvSpPr>
          <p:cNvPr id="4" name="Symbol zastępczy zawartości 2"/>
          <p:cNvSpPr txBox="1">
            <a:spLocks/>
          </p:cNvSpPr>
          <p:nvPr/>
        </p:nvSpPr>
        <p:spPr>
          <a:xfrm>
            <a:off x="1036319" y="2222090"/>
            <a:ext cx="5531629" cy="3728543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pl-PL" sz="2400" dirty="0" err="1"/>
              <a:t>Podívejte</a:t>
            </a:r>
            <a:r>
              <a:rPr lang="pl-PL" sz="2400" dirty="0"/>
              <a:t> </a:t>
            </a:r>
            <a:r>
              <a:rPr lang="pl-PL" sz="2400" dirty="0" err="1"/>
              <a:t>se</a:t>
            </a:r>
            <a:r>
              <a:rPr lang="pl-PL" sz="2400" dirty="0"/>
              <a:t> na </a:t>
            </a:r>
            <a:r>
              <a:rPr lang="pl-PL" sz="2400" dirty="0" err="1"/>
              <a:t>staré</a:t>
            </a:r>
            <a:r>
              <a:rPr lang="pl-PL" sz="2400" dirty="0"/>
              <a:t> fotografie ze </a:t>
            </a:r>
            <a:r>
              <a:rPr lang="pl-PL" sz="2400" dirty="0" err="1"/>
              <a:t>svých</a:t>
            </a:r>
            <a:r>
              <a:rPr lang="pl-PL" sz="2400" dirty="0"/>
              <a:t> </a:t>
            </a:r>
            <a:r>
              <a:rPr lang="pl-PL" sz="2400" dirty="0" err="1"/>
              <a:t>domovů</a:t>
            </a:r>
            <a:r>
              <a:rPr lang="pl-PL" sz="2400" dirty="0"/>
              <a:t>. </a:t>
            </a:r>
            <a:br>
              <a:rPr lang="pl-PL" sz="2400" dirty="0"/>
            </a:br>
            <a:r>
              <a:rPr lang="pl-PL" sz="2400" dirty="0" err="1"/>
              <a:t>Všimněte</a:t>
            </a:r>
            <a:r>
              <a:rPr lang="pl-PL" sz="2400" dirty="0"/>
              <a:t> si, jak </a:t>
            </a:r>
            <a:r>
              <a:rPr lang="pl-PL" sz="2400" dirty="0" err="1"/>
              <a:t>se</a:t>
            </a:r>
            <a:r>
              <a:rPr lang="pl-PL" sz="2400" dirty="0"/>
              <a:t> </a:t>
            </a:r>
            <a:r>
              <a:rPr lang="pl-PL" sz="2400" dirty="0" err="1"/>
              <a:t>oblékali</a:t>
            </a:r>
            <a:r>
              <a:rPr lang="pl-PL" sz="2400" dirty="0"/>
              <a:t> </a:t>
            </a:r>
            <a:r>
              <a:rPr lang="pl-PL" sz="2400" dirty="0" err="1"/>
              <a:t>vaši</a:t>
            </a:r>
            <a:r>
              <a:rPr lang="pl-PL" sz="2400" dirty="0"/>
              <a:t> </a:t>
            </a:r>
            <a:r>
              <a:rPr lang="pl-PL" sz="2400" dirty="0" err="1"/>
              <a:t>rodiče</a:t>
            </a:r>
            <a:r>
              <a:rPr lang="pl-PL" sz="2400" dirty="0"/>
              <a:t> </a:t>
            </a:r>
            <a:r>
              <a:rPr lang="pl-PL" sz="2400" dirty="0" err="1"/>
              <a:t>nebo</a:t>
            </a:r>
            <a:r>
              <a:rPr lang="pl-PL" sz="2400" dirty="0"/>
              <a:t> </a:t>
            </a:r>
            <a:r>
              <a:rPr lang="pl-PL" sz="2400" dirty="0" err="1"/>
              <a:t>prarodiče</a:t>
            </a:r>
            <a:r>
              <a:rPr lang="pl-PL" sz="2400" dirty="0"/>
              <a:t> v </a:t>
            </a:r>
            <a:r>
              <a:rPr lang="pl-PL" sz="2400" dirty="0" err="1"/>
              <a:t>jejich</a:t>
            </a:r>
            <a:r>
              <a:rPr lang="pl-PL" sz="2400" dirty="0"/>
              <a:t> </a:t>
            </a:r>
            <a:r>
              <a:rPr lang="pl-PL" sz="2400" dirty="0" err="1"/>
              <a:t>mládí</a:t>
            </a:r>
            <a:r>
              <a:rPr lang="pl-PL" sz="2400" dirty="0"/>
              <a:t>. </a:t>
            </a:r>
            <a:r>
              <a:rPr lang="pl-PL" sz="2400" dirty="0" err="1"/>
              <a:t>Přemýšlejte</a:t>
            </a:r>
            <a:r>
              <a:rPr lang="pl-PL" sz="2400" dirty="0"/>
              <a:t> o tom, co by </a:t>
            </a:r>
            <a:r>
              <a:rPr lang="pl-PL" sz="2400" dirty="0" err="1"/>
              <a:t>řekli</a:t>
            </a:r>
            <a:r>
              <a:rPr lang="pl-PL" sz="2400" dirty="0"/>
              <a:t> </a:t>
            </a:r>
            <a:r>
              <a:rPr lang="pl-PL" sz="2400" dirty="0" err="1"/>
              <a:t>lidé</a:t>
            </a:r>
            <a:r>
              <a:rPr lang="pl-PL" sz="2400" dirty="0"/>
              <a:t> v </a:t>
            </a:r>
            <a:r>
              <a:rPr lang="pl-PL" sz="2400" dirty="0" err="1"/>
              <a:t>té</a:t>
            </a:r>
            <a:r>
              <a:rPr lang="pl-PL" sz="2400" dirty="0"/>
              <a:t> </a:t>
            </a:r>
            <a:r>
              <a:rPr lang="pl-PL" sz="2400" dirty="0" err="1"/>
              <a:t>době</a:t>
            </a:r>
            <a:r>
              <a:rPr lang="pl-PL" sz="2400" dirty="0"/>
              <a:t>, </a:t>
            </a:r>
            <a:r>
              <a:rPr lang="pl-PL" sz="2400" dirty="0" err="1"/>
              <a:t>kdyby</a:t>
            </a:r>
            <a:r>
              <a:rPr lang="pl-PL" sz="2400" dirty="0"/>
              <a:t> </a:t>
            </a:r>
            <a:r>
              <a:rPr lang="pl-PL" sz="2400" dirty="0" err="1"/>
              <a:t>jim</a:t>
            </a:r>
            <a:r>
              <a:rPr lang="pl-PL" sz="2400" dirty="0"/>
              <a:t> </a:t>
            </a:r>
            <a:r>
              <a:rPr lang="pl-PL" sz="2400" dirty="0" err="1"/>
              <a:t>ukázali</a:t>
            </a:r>
            <a:r>
              <a:rPr lang="pl-PL" sz="2400" dirty="0"/>
              <a:t> </a:t>
            </a:r>
            <a:r>
              <a:rPr lang="pl-PL" sz="2400" dirty="0" err="1"/>
              <a:t>současný</a:t>
            </a:r>
            <a:r>
              <a:rPr lang="pl-PL" sz="2400" dirty="0"/>
              <a:t> styl </a:t>
            </a:r>
            <a:r>
              <a:rPr lang="pl-PL" sz="2400" dirty="0" err="1"/>
              <a:t>oblečení</a:t>
            </a:r>
            <a:r>
              <a:rPr lang="pl-PL" sz="2400" dirty="0"/>
              <a:t>... </a:t>
            </a:r>
            <a:r>
              <a:rPr lang="pl-PL" sz="2400" dirty="0" err="1"/>
              <a:t>nebo</a:t>
            </a:r>
            <a:r>
              <a:rPr lang="pl-PL" sz="2400" dirty="0"/>
              <a:t> </a:t>
            </a:r>
            <a:r>
              <a:rPr lang="pl-PL" sz="2400" dirty="0" err="1"/>
              <a:t>několik</a:t>
            </a:r>
            <a:r>
              <a:rPr lang="pl-PL" sz="2400" dirty="0"/>
              <a:t> </a:t>
            </a:r>
            <a:r>
              <a:rPr lang="pl-PL" sz="2400" dirty="0" err="1"/>
              <a:t>desítek</a:t>
            </a:r>
            <a:r>
              <a:rPr lang="pl-PL" sz="2400" dirty="0"/>
              <a:t> </a:t>
            </a:r>
            <a:r>
              <a:rPr lang="pl-PL" sz="2400" dirty="0" err="1"/>
              <a:t>různých</a:t>
            </a:r>
            <a:r>
              <a:rPr lang="pl-PL" sz="2400" dirty="0"/>
              <a:t> </a:t>
            </a:r>
            <a:r>
              <a:rPr lang="pl-PL" sz="2400" dirty="0" err="1"/>
              <a:t>stylů</a:t>
            </a:r>
            <a:r>
              <a:rPr lang="pl-PL" sz="2400" dirty="0"/>
              <a:t>?</a:t>
            </a:r>
          </a:p>
        </p:txBody>
      </p:sp>
      <p:pic>
        <p:nvPicPr>
          <p:cNvPr id="2050" name="Picture 2" descr="Znalezione obrazy dla zapytania mod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9103" y="2344886"/>
            <a:ext cx="4276578" cy="2883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789273A0-A606-BD77-ED38-85B21FD9DA8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9661" y="5644233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323336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ÚKOL</a:t>
            </a:r>
          </a:p>
        </p:txBody>
      </p:sp>
      <p:sp>
        <p:nvSpPr>
          <p:cNvPr id="4" name="Symbol zastępczy zawartości 2"/>
          <p:cNvSpPr txBox="1">
            <a:spLocks/>
          </p:cNvSpPr>
          <p:nvPr/>
        </p:nvSpPr>
        <p:spPr>
          <a:xfrm>
            <a:off x="1136967" y="2188697"/>
            <a:ext cx="10018713" cy="3761936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pl-PL" sz="2400" dirty="0"/>
          </a:p>
          <a:p>
            <a:pPr marL="0" indent="0" algn="just">
              <a:buNone/>
            </a:pPr>
            <a:r>
              <a:rPr lang="pl-PL" sz="2400" dirty="0" err="1"/>
              <a:t>Před</a:t>
            </a:r>
            <a:r>
              <a:rPr lang="pl-PL" sz="2400" dirty="0"/>
              <a:t> </a:t>
            </a:r>
            <a:r>
              <a:rPr lang="pl-PL" sz="2400" dirty="0" err="1"/>
              <a:t>započetím</a:t>
            </a:r>
            <a:r>
              <a:rPr lang="pl-PL" sz="2400" dirty="0"/>
              <a:t> </a:t>
            </a:r>
            <a:r>
              <a:rPr lang="pl-PL" sz="2400" dirty="0" err="1"/>
              <a:t>úkolů</a:t>
            </a:r>
            <a:r>
              <a:rPr lang="pl-PL" sz="2400" dirty="0"/>
              <a:t> z </a:t>
            </a:r>
            <a:r>
              <a:rPr lang="pl-PL" sz="2400" dirty="0" err="1"/>
              <a:t>této</a:t>
            </a:r>
            <a:r>
              <a:rPr lang="pl-PL" sz="2400" dirty="0"/>
              <a:t> </a:t>
            </a:r>
            <a:r>
              <a:rPr lang="pl-PL" sz="2400" dirty="0" err="1"/>
              <a:t>lekce</a:t>
            </a:r>
            <a:r>
              <a:rPr lang="pl-PL" sz="2400" dirty="0"/>
              <a:t> </a:t>
            </a:r>
            <a:r>
              <a:rPr lang="pl-PL" sz="2400" dirty="0" err="1"/>
              <a:t>budete</a:t>
            </a:r>
            <a:r>
              <a:rPr lang="pl-PL" sz="2400" dirty="0"/>
              <a:t> </a:t>
            </a:r>
            <a:r>
              <a:rPr lang="pl-PL" sz="2400" dirty="0" err="1"/>
              <a:t>rozděleni</a:t>
            </a:r>
            <a:r>
              <a:rPr lang="pl-PL" sz="2400" dirty="0"/>
              <a:t> do </a:t>
            </a:r>
            <a:r>
              <a:rPr lang="pl-PL" sz="2400" dirty="0" err="1"/>
              <a:t>dvou</a:t>
            </a:r>
            <a:r>
              <a:rPr lang="pl-PL" sz="2400" dirty="0"/>
              <a:t> skupin.</a:t>
            </a:r>
          </a:p>
          <a:p>
            <a:pPr marL="0" indent="0" algn="just">
              <a:buNone/>
            </a:pPr>
            <a:r>
              <a:rPr lang="pl-PL" sz="2400" dirty="0" err="1"/>
              <a:t>Prvním</a:t>
            </a:r>
            <a:r>
              <a:rPr lang="pl-PL" sz="2400" dirty="0"/>
              <a:t> </a:t>
            </a:r>
            <a:r>
              <a:rPr lang="pl-PL" sz="2400" dirty="0" err="1"/>
              <a:t>úkolem</a:t>
            </a:r>
            <a:r>
              <a:rPr lang="pl-PL" sz="2400" dirty="0"/>
              <a:t> </a:t>
            </a:r>
            <a:r>
              <a:rPr lang="pl-PL" sz="2400" dirty="0" err="1"/>
              <a:t>bude</a:t>
            </a:r>
            <a:r>
              <a:rPr lang="pl-PL" sz="2400" dirty="0"/>
              <a:t> </a:t>
            </a:r>
            <a:r>
              <a:rPr lang="pl-PL" sz="2400" dirty="0" err="1"/>
              <a:t>příprava</a:t>
            </a:r>
            <a:r>
              <a:rPr lang="pl-PL" sz="2400" dirty="0"/>
              <a:t> </a:t>
            </a:r>
            <a:r>
              <a:rPr lang="pl-PL" sz="2400" dirty="0" err="1"/>
              <a:t>multimediální</a:t>
            </a:r>
            <a:r>
              <a:rPr lang="pl-PL" sz="2400" dirty="0"/>
              <a:t> </a:t>
            </a:r>
            <a:r>
              <a:rPr lang="pl-PL" sz="2400" dirty="0" err="1"/>
              <a:t>prezentace</a:t>
            </a:r>
            <a:r>
              <a:rPr lang="pl-PL" sz="2400" dirty="0"/>
              <a:t>, </a:t>
            </a:r>
            <a:r>
              <a:rPr lang="pl-PL" sz="2400" dirty="0" err="1"/>
              <a:t>ve</a:t>
            </a:r>
            <a:r>
              <a:rPr lang="pl-PL" sz="2400" dirty="0"/>
              <a:t> </a:t>
            </a:r>
            <a:r>
              <a:rPr lang="pl-PL" sz="2400" dirty="0" err="1"/>
              <a:t>které</a:t>
            </a:r>
            <a:r>
              <a:rPr lang="pl-PL" sz="2400" dirty="0"/>
              <a:t> </a:t>
            </a:r>
            <a:r>
              <a:rPr lang="pl-PL" sz="2400" dirty="0" err="1"/>
              <a:t>představíte</a:t>
            </a:r>
            <a:r>
              <a:rPr lang="pl-PL" sz="2400" dirty="0"/>
              <a:t> </a:t>
            </a:r>
            <a:r>
              <a:rPr lang="pl-PL" sz="2400" dirty="0" err="1"/>
              <a:t>práce</a:t>
            </a:r>
            <a:r>
              <a:rPr lang="pl-PL" sz="2400" dirty="0"/>
              <a:t> </a:t>
            </a:r>
            <a:r>
              <a:rPr lang="pl-PL" sz="2400" dirty="0" err="1"/>
              <a:t>vybraného</a:t>
            </a:r>
            <a:r>
              <a:rPr lang="pl-PL" sz="2400" dirty="0"/>
              <a:t> </a:t>
            </a:r>
            <a:r>
              <a:rPr lang="pl-PL" sz="2400" dirty="0" err="1"/>
              <a:t>designéra</a:t>
            </a:r>
            <a:r>
              <a:rPr lang="pl-PL" sz="2400" dirty="0"/>
              <a:t> v </a:t>
            </a:r>
            <a:r>
              <a:rPr lang="pl-PL" sz="2400" dirty="0" err="1"/>
              <a:t>průběhu</a:t>
            </a:r>
            <a:r>
              <a:rPr lang="pl-PL" sz="2400" dirty="0"/>
              <a:t> </a:t>
            </a:r>
            <a:r>
              <a:rPr lang="pl-PL" sz="2400" dirty="0" err="1"/>
              <a:t>let</a:t>
            </a:r>
            <a:r>
              <a:rPr lang="pl-PL" sz="2400" dirty="0"/>
              <a:t>.</a:t>
            </a:r>
          </a:p>
          <a:p>
            <a:pPr marL="0" indent="0" algn="just">
              <a:buNone/>
            </a:pPr>
            <a:r>
              <a:rPr lang="pl-PL" sz="2400" dirty="0" err="1"/>
              <a:t>Vaším</a:t>
            </a:r>
            <a:r>
              <a:rPr lang="pl-PL" sz="2400" dirty="0"/>
              <a:t> </a:t>
            </a:r>
            <a:r>
              <a:rPr lang="pl-PL" sz="2400" dirty="0" err="1"/>
              <a:t>druhým</a:t>
            </a:r>
            <a:r>
              <a:rPr lang="pl-PL" sz="2400" dirty="0"/>
              <a:t> </a:t>
            </a:r>
            <a:r>
              <a:rPr lang="pl-PL" sz="2400" dirty="0" err="1"/>
              <a:t>úkolem</a:t>
            </a:r>
            <a:r>
              <a:rPr lang="pl-PL" sz="2400" dirty="0"/>
              <a:t> </a:t>
            </a:r>
            <a:r>
              <a:rPr lang="pl-PL" sz="2400" dirty="0" err="1"/>
              <a:t>bude</a:t>
            </a:r>
            <a:r>
              <a:rPr lang="pl-PL" sz="2400" dirty="0"/>
              <a:t> </a:t>
            </a:r>
            <a:r>
              <a:rPr lang="pl-PL" sz="2400" dirty="0" err="1"/>
              <a:t>vytvoření</a:t>
            </a:r>
            <a:r>
              <a:rPr lang="pl-PL" sz="2400" dirty="0"/>
              <a:t> </a:t>
            </a:r>
            <a:r>
              <a:rPr lang="pl-PL" sz="2400" dirty="0" err="1"/>
              <a:t>LAPBOOKu</a:t>
            </a:r>
            <a:r>
              <a:rPr lang="pl-PL" sz="2400" dirty="0"/>
              <a:t>, </a:t>
            </a:r>
            <a:r>
              <a:rPr lang="pl-PL" sz="2400" dirty="0" err="1"/>
              <a:t>který</a:t>
            </a:r>
            <a:r>
              <a:rPr lang="pl-PL" sz="2400" dirty="0"/>
              <a:t> </a:t>
            </a:r>
            <a:r>
              <a:rPr lang="pl-PL" sz="2400" dirty="0" err="1"/>
              <a:t>bude</a:t>
            </a:r>
            <a:r>
              <a:rPr lang="pl-PL" sz="2400" dirty="0"/>
              <a:t> </a:t>
            </a:r>
            <a:r>
              <a:rPr lang="pl-PL" sz="2400" dirty="0" err="1"/>
              <a:t>obsahovat</a:t>
            </a:r>
            <a:r>
              <a:rPr lang="pl-PL" sz="2400" dirty="0"/>
              <a:t> </a:t>
            </a:r>
            <a:r>
              <a:rPr lang="pl-PL" sz="2400" dirty="0" err="1"/>
              <a:t>důležité</a:t>
            </a:r>
            <a:r>
              <a:rPr lang="pl-PL" sz="2400" dirty="0"/>
              <a:t> </a:t>
            </a:r>
            <a:r>
              <a:rPr lang="pl-PL" sz="2400" dirty="0" err="1"/>
              <a:t>informace</a:t>
            </a:r>
            <a:r>
              <a:rPr lang="pl-PL" sz="2400" dirty="0"/>
              <a:t> o </a:t>
            </a:r>
            <a:r>
              <a:rPr lang="pl-PL" sz="2400" dirty="0" err="1"/>
              <a:t>módním</a:t>
            </a:r>
            <a:r>
              <a:rPr lang="pl-PL" sz="2400" dirty="0"/>
              <a:t> </a:t>
            </a:r>
            <a:r>
              <a:rPr lang="pl-PL" sz="2400" dirty="0" err="1"/>
              <a:t>světě</a:t>
            </a:r>
            <a:r>
              <a:rPr lang="pl-PL" sz="2400" dirty="0"/>
              <a:t> podle </a:t>
            </a:r>
            <a:r>
              <a:rPr lang="pl-PL" sz="2400" dirty="0" err="1"/>
              <a:t>vašeho</a:t>
            </a:r>
            <a:r>
              <a:rPr lang="pl-PL" sz="2400" dirty="0"/>
              <a:t> </a:t>
            </a:r>
            <a:r>
              <a:rPr lang="pl-PL" sz="2400" dirty="0" err="1"/>
              <a:t>uvážení</a:t>
            </a:r>
            <a:r>
              <a:rPr lang="pl-PL" sz="2400" dirty="0"/>
              <a:t>.</a:t>
            </a:r>
          </a:p>
        </p:txBody>
      </p:sp>
      <p:pic>
        <p:nvPicPr>
          <p:cNvPr id="5" name="Picture 2" descr="Znalezione obrazy dla zapytania mod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70941" y="258468"/>
            <a:ext cx="1384739" cy="1342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04D18BEB-045C-08DF-AE78-B330CAC6740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4462" y="5672027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83208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36320" y="-205010"/>
            <a:ext cx="10058400" cy="1450757"/>
          </a:xfrm>
        </p:spPr>
        <p:txBody>
          <a:bodyPr/>
          <a:lstStyle/>
          <a:p>
            <a:r>
              <a:rPr lang="pl-PL" dirty="0"/>
              <a:t>ÚKOL</a:t>
            </a:r>
          </a:p>
        </p:txBody>
      </p:sp>
      <p:sp>
        <p:nvSpPr>
          <p:cNvPr id="4" name="Symbol zastępczy zawartości 2"/>
          <p:cNvSpPr txBox="1">
            <a:spLocks/>
          </p:cNvSpPr>
          <p:nvPr/>
        </p:nvSpPr>
        <p:spPr>
          <a:xfrm>
            <a:off x="1136967" y="2064172"/>
            <a:ext cx="10018713" cy="3761936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pl-PL" sz="2400" dirty="0" err="1"/>
              <a:t>Při</a:t>
            </a:r>
            <a:r>
              <a:rPr lang="pl-PL" sz="2400" dirty="0"/>
              <a:t> </a:t>
            </a:r>
            <a:r>
              <a:rPr lang="pl-PL" sz="2400" dirty="0" err="1"/>
              <a:t>plnění</a:t>
            </a:r>
            <a:r>
              <a:rPr lang="pl-PL" sz="2400" dirty="0"/>
              <a:t> </a:t>
            </a:r>
            <a:r>
              <a:rPr lang="pl-PL" sz="2400" dirty="0" err="1"/>
              <a:t>svěřeného</a:t>
            </a:r>
            <a:r>
              <a:rPr lang="pl-PL" sz="2400" dirty="0"/>
              <a:t> </a:t>
            </a:r>
            <a:r>
              <a:rPr lang="pl-PL" sz="2400" dirty="0" err="1"/>
              <a:t>úkolu</a:t>
            </a:r>
            <a:r>
              <a:rPr lang="pl-PL" sz="2400" dirty="0"/>
              <a:t> </a:t>
            </a:r>
            <a:r>
              <a:rPr lang="pl-PL" sz="2400" dirty="0" err="1"/>
              <a:t>využijte</a:t>
            </a:r>
            <a:r>
              <a:rPr lang="pl-PL" sz="2400" dirty="0"/>
              <a:t> </a:t>
            </a:r>
            <a:r>
              <a:rPr lang="pl-PL" sz="2400" dirty="0" err="1"/>
              <a:t>následující</a:t>
            </a:r>
            <a:r>
              <a:rPr lang="pl-PL" sz="2400" dirty="0"/>
              <a:t> </a:t>
            </a:r>
            <a:r>
              <a:rPr lang="pl-PL" sz="2400" dirty="0" err="1"/>
              <a:t>rozdělení</a:t>
            </a:r>
            <a:r>
              <a:rPr lang="pl-PL" sz="2400" dirty="0"/>
              <a:t>: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pl-PL" sz="2400" dirty="0" err="1"/>
              <a:t>Vytvořte</a:t>
            </a:r>
            <a:r>
              <a:rPr lang="pl-PL" sz="2400" dirty="0"/>
              <a:t> </a:t>
            </a:r>
            <a:r>
              <a:rPr lang="pl-PL" sz="2400" dirty="0" err="1"/>
              <a:t>tabulku</a:t>
            </a:r>
            <a:r>
              <a:rPr lang="pl-PL" sz="2400" dirty="0"/>
              <a:t> </a:t>
            </a:r>
            <a:r>
              <a:rPr lang="pl-PL" sz="2400" dirty="0" err="1"/>
              <a:t>se</a:t>
            </a:r>
            <a:r>
              <a:rPr lang="pl-PL" sz="2400" dirty="0"/>
              <a:t> </a:t>
            </a:r>
            <a:r>
              <a:rPr lang="pl-PL" sz="2400" dirty="0" err="1"/>
              <a:t>jmény</a:t>
            </a:r>
            <a:r>
              <a:rPr lang="pl-PL" sz="2400" dirty="0"/>
              <a:t> </a:t>
            </a:r>
            <a:r>
              <a:rPr lang="pl-PL" sz="2400" dirty="0" err="1"/>
              <a:t>projektantů</a:t>
            </a:r>
            <a:r>
              <a:rPr lang="pl-PL" sz="2400" dirty="0"/>
              <a:t>, </a:t>
            </a:r>
            <a:r>
              <a:rPr lang="pl-PL" sz="2400" dirty="0" err="1"/>
              <a:t>které</a:t>
            </a:r>
            <a:r>
              <a:rPr lang="pl-PL" sz="2400" dirty="0"/>
              <a:t> </a:t>
            </a:r>
            <a:r>
              <a:rPr lang="pl-PL" sz="2400" dirty="0" err="1"/>
              <a:t>znáte</a:t>
            </a:r>
            <a:r>
              <a:rPr lang="pl-PL" sz="2400" dirty="0"/>
              <a:t> - </a:t>
            </a:r>
            <a:r>
              <a:rPr lang="pl-PL" sz="2400" dirty="0" err="1"/>
              <a:t>kolik</a:t>
            </a:r>
            <a:r>
              <a:rPr lang="pl-PL" sz="2400" dirty="0"/>
              <a:t> </a:t>
            </a:r>
            <a:r>
              <a:rPr lang="pl-PL" sz="2400" dirty="0" err="1"/>
              <a:t>jich</a:t>
            </a:r>
            <a:r>
              <a:rPr lang="pl-PL" sz="2400" dirty="0"/>
              <a:t> </a:t>
            </a:r>
            <a:r>
              <a:rPr lang="pl-PL" sz="2400" dirty="0" err="1"/>
              <a:t>zvládnete</a:t>
            </a:r>
            <a:r>
              <a:rPr lang="pl-PL" sz="2400" dirty="0"/>
              <a:t>,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pl-PL" sz="2400" dirty="0" err="1"/>
              <a:t>Prezentaci</a:t>
            </a:r>
            <a:r>
              <a:rPr lang="pl-PL" sz="2400" dirty="0"/>
              <a:t> </a:t>
            </a:r>
            <a:r>
              <a:rPr lang="pl-PL" sz="2400" dirty="0" err="1"/>
              <a:t>vypracujte</a:t>
            </a:r>
            <a:r>
              <a:rPr lang="pl-PL" sz="2400" dirty="0"/>
              <a:t> </a:t>
            </a:r>
            <a:r>
              <a:rPr lang="pl-PL" sz="2400" dirty="0" err="1"/>
              <a:t>pouze</a:t>
            </a:r>
            <a:r>
              <a:rPr lang="pl-PL" sz="2400" dirty="0"/>
              <a:t> na </a:t>
            </a:r>
            <a:r>
              <a:rPr lang="pl-PL" sz="2400" dirty="0" err="1"/>
              <a:t>základě</a:t>
            </a:r>
            <a:r>
              <a:rPr lang="pl-PL" sz="2400" dirty="0"/>
              <a:t> prac </a:t>
            </a:r>
            <a:r>
              <a:rPr lang="pl-PL" sz="2400" dirty="0" err="1"/>
              <a:t>jednoho</a:t>
            </a:r>
            <a:r>
              <a:rPr lang="pl-PL" sz="2400" dirty="0"/>
              <a:t> z </a:t>
            </a:r>
            <a:r>
              <a:rPr lang="pl-PL" sz="2400" dirty="0" err="1"/>
              <a:t>módních</a:t>
            </a:r>
            <a:r>
              <a:rPr lang="pl-PL" sz="2400" dirty="0"/>
              <a:t> </a:t>
            </a:r>
            <a:r>
              <a:rPr lang="pl-PL" sz="2400" dirty="0" err="1"/>
              <a:t>tvůrců</a:t>
            </a:r>
            <a:r>
              <a:rPr lang="pl-PL" sz="2400" dirty="0"/>
              <a:t> </a:t>
            </a:r>
            <a:r>
              <a:rPr lang="pl-PL" sz="2400" dirty="0" err="1"/>
              <a:t>uvedených</a:t>
            </a:r>
            <a:r>
              <a:rPr lang="pl-PL" sz="2400" dirty="0"/>
              <a:t> v </a:t>
            </a:r>
            <a:r>
              <a:rPr lang="pl-PL" sz="2400" dirty="0" err="1"/>
              <a:t>předchozím</a:t>
            </a:r>
            <a:r>
              <a:rPr lang="pl-PL" sz="2400" dirty="0"/>
              <a:t> kroku - </a:t>
            </a:r>
            <a:r>
              <a:rPr lang="pl-PL" sz="2400" dirty="0" err="1"/>
              <a:t>poraďte</a:t>
            </a:r>
            <a:r>
              <a:rPr lang="pl-PL" sz="2400" dirty="0"/>
              <a:t> </a:t>
            </a:r>
            <a:r>
              <a:rPr lang="pl-PL" sz="2400" dirty="0" err="1"/>
              <a:t>se</a:t>
            </a:r>
            <a:r>
              <a:rPr lang="pl-PL" sz="2400" dirty="0"/>
              <a:t> s </a:t>
            </a:r>
            <a:r>
              <a:rPr lang="pl-PL" sz="2400" dirty="0" err="1"/>
              <a:t>druhou</a:t>
            </a:r>
            <a:r>
              <a:rPr lang="pl-PL" sz="2400" dirty="0"/>
              <a:t> </a:t>
            </a:r>
            <a:r>
              <a:rPr lang="pl-PL" sz="2400" dirty="0" err="1"/>
              <a:t>skupinou</a:t>
            </a:r>
            <a:r>
              <a:rPr lang="pl-PL" sz="2400" dirty="0"/>
              <a:t>, </a:t>
            </a:r>
            <a:r>
              <a:rPr lang="pl-PL" sz="2400" dirty="0" err="1"/>
              <a:t>abyste</a:t>
            </a:r>
            <a:r>
              <a:rPr lang="pl-PL" sz="2400" dirty="0"/>
              <a:t> </a:t>
            </a:r>
            <a:r>
              <a:rPr lang="pl-PL" sz="2400" dirty="0" err="1"/>
              <a:t>se</a:t>
            </a:r>
            <a:r>
              <a:rPr lang="pl-PL" sz="2400" dirty="0"/>
              <a:t> </a:t>
            </a:r>
            <a:r>
              <a:rPr lang="pl-PL" sz="2400" dirty="0" err="1"/>
              <a:t>vyhnuli</a:t>
            </a:r>
            <a:r>
              <a:rPr lang="pl-PL" sz="2400" dirty="0"/>
              <a:t> </a:t>
            </a:r>
            <a:r>
              <a:rPr lang="pl-PL" sz="2400" dirty="0" err="1"/>
              <a:t>duplikaci</a:t>
            </a:r>
            <a:r>
              <a:rPr lang="pl-PL" sz="2400" dirty="0"/>
              <a:t> </a:t>
            </a:r>
            <a:r>
              <a:rPr lang="pl-PL" sz="2400" dirty="0" err="1"/>
              <a:t>tématu</a:t>
            </a:r>
            <a:r>
              <a:rPr lang="pl-PL" sz="2400" dirty="0"/>
              <a:t>,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pl-PL" sz="2400" dirty="0" err="1"/>
              <a:t>Připravte</a:t>
            </a:r>
            <a:r>
              <a:rPr lang="pl-PL" sz="2400" dirty="0"/>
              <a:t> LAPBOOK.</a:t>
            </a:r>
          </a:p>
          <a:p>
            <a:pPr marL="0" indent="0" algn="just">
              <a:buNone/>
            </a:pPr>
            <a:r>
              <a:rPr lang="pl-PL" sz="2400" dirty="0"/>
              <a:t>Po </a:t>
            </a:r>
            <a:r>
              <a:rPr lang="pl-PL" sz="2400" dirty="0" err="1"/>
              <a:t>dokončení</a:t>
            </a:r>
            <a:r>
              <a:rPr lang="pl-PL" sz="2400" dirty="0"/>
              <a:t> </a:t>
            </a:r>
            <a:r>
              <a:rPr lang="pl-PL" sz="2400" dirty="0" err="1"/>
              <a:t>všech</a:t>
            </a:r>
            <a:r>
              <a:rPr lang="pl-PL" sz="2400" dirty="0"/>
              <a:t> </a:t>
            </a:r>
            <a:r>
              <a:rPr lang="pl-PL" sz="2400" dirty="0" err="1"/>
              <a:t>úkolů</a:t>
            </a:r>
            <a:r>
              <a:rPr lang="pl-PL" sz="2400" dirty="0"/>
              <a:t> </a:t>
            </a:r>
            <a:r>
              <a:rPr lang="pl-PL" sz="2400" dirty="0" err="1"/>
              <a:t>se</a:t>
            </a:r>
            <a:r>
              <a:rPr lang="pl-PL" sz="2400" dirty="0"/>
              <a:t> </a:t>
            </a:r>
            <a:r>
              <a:rPr lang="pl-PL" sz="2400" dirty="0" err="1"/>
              <a:t>připravte</a:t>
            </a:r>
            <a:r>
              <a:rPr lang="pl-PL" sz="2400" dirty="0"/>
              <a:t> na </a:t>
            </a:r>
            <a:r>
              <a:rPr lang="pl-PL" sz="2400" dirty="0" err="1"/>
              <a:t>prezentaci</a:t>
            </a:r>
            <a:r>
              <a:rPr lang="pl-PL" sz="2400" dirty="0"/>
              <a:t> </a:t>
            </a:r>
            <a:r>
              <a:rPr lang="pl-PL" sz="2400" dirty="0" err="1"/>
              <a:t>vybraného</a:t>
            </a:r>
            <a:r>
              <a:rPr lang="pl-PL" sz="2400" dirty="0"/>
              <a:t> </a:t>
            </a:r>
            <a:r>
              <a:rPr lang="pl-PL" sz="2400" dirty="0" err="1"/>
              <a:t>tématu</a:t>
            </a:r>
            <a:r>
              <a:rPr lang="pl-PL" sz="2400" dirty="0"/>
              <a:t> </a:t>
            </a:r>
            <a:r>
              <a:rPr lang="pl-PL" sz="2400" dirty="0" err="1"/>
              <a:t>před</a:t>
            </a:r>
            <a:r>
              <a:rPr lang="pl-PL" sz="2400" dirty="0"/>
              <a:t> </a:t>
            </a:r>
            <a:r>
              <a:rPr lang="pl-PL" sz="2400" dirty="0" err="1"/>
              <a:t>celou</a:t>
            </a:r>
            <a:r>
              <a:rPr lang="pl-PL" sz="2400" dirty="0"/>
              <a:t> </a:t>
            </a:r>
            <a:r>
              <a:rPr lang="pl-PL" sz="2400" dirty="0" err="1"/>
              <a:t>třídou</a:t>
            </a:r>
            <a:r>
              <a:rPr lang="pl-PL" sz="2400" dirty="0"/>
              <a:t>.</a:t>
            </a:r>
          </a:p>
        </p:txBody>
      </p:sp>
      <p:pic>
        <p:nvPicPr>
          <p:cNvPr id="5122" name="Picture 2" descr="Znalezione obrazy dla zapytania mod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70941" y="258468"/>
            <a:ext cx="1384739" cy="1342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EF0ECDE5-E1AC-2198-2134-0AB7E77DDE7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6306" y="5726012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605822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17123" y="-211032"/>
            <a:ext cx="10058400" cy="1450757"/>
          </a:xfrm>
        </p:spPr>
        <p:txBody>
          <a:bodyPr/>
          <a:lstStyle/>
          <a:p>
            <a:r>
              <a:rPr lang="pl-PL" dirty="0"/>
              <a:t>PROCES</a:t>
            </a:r>
          </a:p>
        </p:txBody>
      </p:sp>
      <p:sp>
        <p:nvSpPr>
          <p:cNvPr id="6" name="Symbol zastępczy zawartości 2"/>
          <p:cNvSpPr txBox="1">
            <a:spLocks/>
          </p:cNvSpPr>
          <p:nvPr/>
        </p:nvSpPr>
        <p:spPr>
          <a:xfrm>
            <a:off x="1086643" y="1748116"/>
            <a:ext cx="10018713" cy="4669303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pl-PL" sz="2400" dirty="0" err="1"/>
              <a:t>Prezentace</a:t>
            </a:r>
            <a:r>
              <a:rPr lang="pl-PL" sz="2400" dirty="0"/>
              <a:t> by </a:t>
            </a:r>
            <a:r>
              <a:rPr lang="pl-PL" sz="2400" dirty="0" err="1"/>
              <a:t>měla</a:t>
            </a:r>
            <a:r>
              <a:rPr lang="pl-PL" sz="2400" dirty="0"/>
              <a:t> </a:t>
            </a:r>
            <a:r>
              <a:rPr lang="pl-PL" sz="2400" dirty="0" err="1"/>
              <a:t>obsahovat</a:t>
            </a:r>
            <a:r>
              <a:rPr lang="pl-PL" sz="2400" dirty="0"/>
              <a:t> </a:t>
            </a:r>
            <a:r>
              <a:rPr lang="pl-PL" sz="2400" dirty="0" err="1"/>
              <a:t>následující</a:t>
            </a:r>
            <a:r>
              <a:rPr lang="pl-PL" sz="2400" dirty="0"/>
              <a:t> </a:t>
            </a:r>
            <a:r>
              <a:rPr lang="pl-PL" sz="2400" dirty="0" err="1"/>
              <a:t>prvky</a:t>
            </a:r>
            <a:r>
              <a:rPr lang="pl-PL" sz="2400" dirty="0"/>
              <a:t>: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pl-PL" sz="2400" dirty="0"/>
              <a:t> </a:t>
            </a:r>
            <a:r>
              <a:rPr lang="pl-PL" sz="2400" dirty="0" err="1"/>
              <a:t>Představení</a:t>
            </a:r>
            <a:r>
              <a:rPr lang="pl-PL" sz="2400" dirty="0"/>
              <a:t> </a:t>
            </a:r>
            <a:r>
              <a:rPr lang="pl-PL" sz="2400" dirty="0" err="1"/>
              <a:t>životopisu</a:t>
            </a:r>
            <a:r>
              <a:rPr lang="pl-PL" sz="2400" dirty="0"/>
              <a:t> </a:t>
            </a:r>
            <a:r>
              <a:rPr lang="pl-PL" sz="2400" dirty="0" err="1"/>
              <a:t>vybraného</a:t>
            </a:r>
            <a:r>
              <a:rPr lang="pl-PL" sz="2400" dirty="0"/>
              <a:t> </a:t>
            </a:r>
            <a:r>
              <a:rPr lang="pl-PL" sz="2400" dirty="0" err="1"/>
              <a:t>módního</a:t>
            </a:r>
            <a:r>
              <a:rPr lang="pl-PL" sz="2400" dirty="0"/>
              <a:t> </a:t>
            </a:r>
            <a:r>
              <a:rPr lang="pl-PL" sz="2400" dirty="0" err="1"/>
              <a:t>tvůrce</a:t>
            </a:r>
            <a:r>
              <a:rPr lang="pl-PL" sz="2400" dirty="0"/>
              <a:t>,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pl-PL" sz="2400" dirty="0"/>
              <a:t> Fotografie, </a:t>
            </a:r>
            <a:r>
              <a:rPr lang="pl-PL" sz="2400" dirty="0" err="1"/>
              <a:t>které</a:t>
            </a:r>
            <a:r>
              <a:rPr lang="pl-PL" sz="2400" dirty="0"/>
              <a:t> </a:t>
            </a:r>
            <a:r>
              <a:rPr lang="pl-PL" sz="2400" dirty="0" err="1"/>
              <a:t>ukážou</a:t>
            </a:r>
            <a:r>
              <a:rPr lang="pl-PL" sz="2400" dirty="0"/>
              <a:t> </a:t>
            </a:r>
            <a:r>
              <a:rPr lang="pl-PL" sz="2400" dirty="0" err="1"/>
              <a:t>činnosti</a:t>
            </a:r>
            <a:r>
              <a:rPr lang="pl-PL" sz="2400" dirty="0"/>
              <a:t> </a:t>
            </a:r>
            <a:r>
              <a:rPr lang="pl-PL" sz="2400" dirty="0" err="1"/>
              <a:t>daného</a:t>
            </a:r>
            <a:r>
              <a:rPr lang="pl-PL" sz="2400" dirty="0"/>
              <a:t> </a:t>
            </a:r>
            <a:r>
              <a:rPr lang="pl-PL" sz="2400" dirty="0" err="1"/>
              <a:t>designéra</a:t>
            </a:r>
            <a:r>
              <a:rPr lang="pl-PL" sz="2400" dirty="0"/>
              <a:t> a </a:t>
            </a:r>
            <a:r>
              <a:rPr lang="pl-PL" sz="2400" dirty="0" err="1"/>
              <a:t>porovnání</a:t>
            </a:r>
            <a:r>
              <a:rPr lang="pl-PL" sz="2400" dirty="0"/>
              <a:t> </a:t>
            </a:r>
            <a:r>
              <a:rPr lang="pl-PL" sz="2400" dirty="0" err="1"/>
              <a:t>změn</a:t>
            </a:r>
            <a:r>
              <a:rPr lang="pl-PL" sz="2400" dirty="0"/>
              <a:t> </a:t>
            </a:r>
            <a:r>
              <a:rPr lang="pl-PL" sz="2400" dirty="0" err="1"/>
              <a:t>jeho</a:t>
            </a:r>
            <a:r>
              <a:rPr lang="pl-PL" sz="2400" dirty="0"/>
              <a:t> </a:t>
            </a:r>
            <a:r>
              <a:rPr lang="pl-PL" sz="2400" dirty="0" err="1"/>
              <a:t>tvorby</a:t>
            </a:r>
            <a:r>
              <a:rPr lang="pl-PL" sz="2400" dirty="0"/>
              <a:t> v </a:t>
            </a:r>
            <a:r>
              <a:rPr lang="pl-PL" sz="2400" dirty="0" err="1"/>
              <a:t>průběhu</a:t>
            </a:r>
            <a:r>
              <a:rPr lang="pl-PL" sz="2400" dirty="0"/>
              <a:t> </a:t>
            </a:r>
            <a:r>
              <a:rPr lang="pl-PL" sz="2400" dirty="0" err="1"/>
              <a:t>let</a:t>
            </a:r>
            <a:r>
              <a:rPr lang="pl-PL" sz="2400" dirty="0"/>
              <a:t>,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pl-PL" sz="2400" dirty="0"/>
              <a:t> </a:t>
            </a:r>
            <a:r>
              <a:rPr lang="pl-PL" sz="2400" dirty="0" err="1"/>
              <a:t>Odpovězení</a:t>
            </a:r>
            <a:r>
              <a:rPr lang="pl-PL" sz="2400" dirty="0"/>
              <a:t> na </a:t>
            </a:r>
            <a:r>
              <a:rPr lang="pl-PL" sz="2400" dirty="0" err="1"/>
              <a:t>otázku</a:t>
            </a:r>
            <a:r>
              <a:rPr lang="pl-PL" sz="2400" dirty="0"/>
              <a:t>, co </a:t>
            </a:r>
            <a:r>
              <a:rPr lang="pl-PL" sz="2400" dirty="0" err="1"/>
              <a:t>vedlo</a:t>
            </a:r>
            <a:r>
              <a:rPr lang="pl-PL" sz="2400" dirty="0"/>
              <a:t> k </a:t>
            </a:r>
            <a:r>
              <a:rPr lang="pl-PL" sz="2400" dirty="0" err="1"/>
              <a:t>vašemu</a:t>
            </a:r>
            <a:r>
              <a:rPr lang="pl-PL" sz="2400" dirty="0"/>
              <a:t> </a:t>
            </a:r>
            <a:r>
              <a:rPr lang="pl-PL" sz="2400" dirty="0" err="1"/>
              <a:t>výběru</a:t>
            </a:r>
            <a:r>
              <a:rPr lang="pl-PL" sz="2400" dirty="0"/>
              <a:t> - </a:t>
            </a:r>
            <a:r>
              <a:rPr lang="pl-PL" sz="2400" dirty="0" err="1"/>
              <a:t>jakým</a:t>
            </a:r>
            <a:r>
              <a:rPr lang="pl-PL" sz="2400" dirty="0"/>
              <a:t> </a:t>
            </a:r>
            <a:r>
              <a:rPr lang="pl-PL" sz="2400" dirty="0" err="1"/>
              <a:t>způsobem</a:t>
            </a:r>
            <a:r>
              <a:rPr lang="pl-PL" sz="2400" dirty="0"/>
              <a:t> </a:t>
            </a:r>
            <a:r>
              <a:rPr lang="pl-PL" sz="2400" dirty="0" err="1"/>
              <a:t>daný</a:t>
            </a:r>
            <a:r>
              <a:rPr lang="pl-PL" sz="2400" dirty="0"/>
              <a:t> </a:t>
            </a:r>
            <a:r>
              <a:rPr lang="pl-PL" sz="2400" dirty="0" err="1"/>
              <a:t>umělec</a:t>
            </a:r>
            <a:r>
              <a:rPr lang="pl-PL" sz="2400" dirty="0"/>
              <a:t> </a:t>
            </a:r>
            <a:r>
              <a:rPr lang="pl-PL" sz="2400" dirty="0" err="1"/>
              <a:t>získal</a:t>
            </a:r>
            <a:r>
              <a:rPr lang="pl-PL" sz="2400" dirty="0"/>
              <a:t> </a:t>
            </a:r>
            <a:r>
              <a:rPr lang="pl-PL" sz="2400" dirty="0" err="1"/>
              <a:t>vaše</a:t>
            </a:r>
            <a:r>
              <a:rPr lang="pl-PL" sz="2400" dirty="0"/>
              <a:t> </a:t>
            </a:r>
            <a:r>
              <a:rPr lang="pl-PL" sz="2400" dirty="0" err="1"/>
              <a:t>uznání</a:t>
            </a:r>
            <a:r>
              <a:rPr lang="pl-PL" sz="2400" dirty="0"/>
              <a:t>.</a:t>
            </a:r>
          </a:p>
          <a:p>
            <a:pPr marL="0" indent="0" algn="just">
              <a:buNone/>
            </a:pPr>
            <a:r>
              <a:rPr lang="pl-PL" sz="2400" dirty="0" err="1"/>
              <a:t>Prohlédněte</a:t>
            </a:r>
            <a:r>
              <a:rPr lang="pl-PL" sz="2400" dirty="0"/>
              <a:t> si fotografie </a:t>
            </a:r>
            <a:r>
              <a:rPr lang="pl-PL" sz="2400" dirty="0" err="1"/>
              <a:t>svých</a:t>
            </a:r>
            <a:r>
              <a:rPr lang="pl-PL" sz="2400" dirty="0"/>
              <a:t> </a:t>
            </a:r>
            <a:r>
              <a:rPr lang="pl-PL" sz="2400" dirty="0" err="1"/>
              <a:t>rodičů</a:t>
            </a:r>
            <a:r>
              <a:rPr lang="pl-PL" sz="2400" dirty="0"/>
              <a:t> a </a:t>
            </a:r>
            <a:r>
              <a:rPr lang="pl-PL" sz="2400" dirty="0" err="1"/>
              <a:t>prarodičů</a:t>
            </a:r>
            <a:r>
              <a:rPr lang="pl-PL" sz="2400" dirty="0"/>
              <a:t> - </a:t>
            </a:r>
            <a:r>
              <a:rPr lang="pl-PL" sz="2400" dirty="0" err="1"/>
              <a:t>možná</a:t>
            </a:r>
            <a:r>
              <a:rPr lang="pl-PL" sz="2400" dirty="0"/>
              <a:t> </a:t>
            </a:r>
            <a:r>
              <a:rPr lang="pl-PL" sz="2400" dirty="0" err="1"/>
              <a:t>některé</a:t>
            </a:r>
            <a:r>
              <a:rPr lang="pl-PL" sz="2400" dirty="0"/>
              <a:t> </a:t>
            </a:r>
            <a:r>
              <a:rPr lang="pl-PL" sz="2400" dirty="0" err="1"/>
              <a:t>prvky</a:t>
            </a:r>
            <a:r>
              <a:rPr lang="pl-PL" sz="2400" dirty="0"/>
              <a:t> </a:t>
            </a:r>
            <a:r>
              <a:rPr lang="pl-PL" sz="2400" dirty="0" err="1"/>
              <a:t>jejich</a:t>
            </a:r>
            <a:r>
              <a:rPr lang="pl-PL" sz="2400" dirty="0"/>
              <a:t> </a:t>
            </a:r>
            <a:r>
              <a:rPr lang="pl-PL" sz="2400" dirty="0" err="1"/>
              <a:t>oděvu</a:t>
            </a:r>
            <a:r>
              <a:rPr lang="pl-PL" sz="2400" dirty="0"/>
              <a:t> </a:t>
            </a:r>
            <a:r>
              <a:rPr lang="pl-PL" sz="2400" dirty="0" err="1"/>
              <a:t>se</a:t>
            </a:r>
            <a:r>
              <a:rPr lang="pl-PL" sz="2400" dirty="0"/>
              <a:t> </a:t>
            </a:r>
            <a:r>
              <a:rPr lang="pl-PL" sz="2400" dirty="0" err="1"/>
              <a:t>objevují</a:t>
            </a:r>
            <a:r>
              <a:rPr lang="pl-PL" sz="2400" dirty="0"/>
              <a:t> i </a:t>
            </a:r>
            <a:r>
              <a:rPr lang="pl-PL" sz="2400" dirty="0" err="1"/>
              <a:t>dnes</a:t>
            </a:r>
            <a:r>
              <a:rPr lang="pl-PL" sz="2400" dirty="0"/>
              <a:t> </a:t>
            </a:r>
            <a:r>
              <a:rPr lang="pl-PL" sz="2400" dirty="0" err="1"/>
              <a:t>ve</a:t>
            </a:r>
            <a:r>
              <a:rPr lang="pl-PL" sz="2400" dirty="0"/>
              <a:t> </a:t>
            </a:r>
            <a:r>
              <a:rPr lang="pl-PL" sz="2400" dirty="0" err="1"/>
              <a:t>vaší</a:t>
            </a:r>
            <a:r>
              <a:rPr lang="pl-PL" sz="2400" dirty="0"/>
              <a:t> </a:t>
            </a:r>
            <a:r>
              <a:rPr lang="pl-PL" sz="2400" dirty="0" err="1"/>
              <a:t>skříni</a:t>
            </a:r>
            <a:r>
              <a:rPr lang="pl-PL" sz="2400" dirty="0"/>
              <a:t>? </a:t>
            </a:r>
            <a:r>
              <a:rPr lang="pl-PL" sz="2400" dirty="0" err="1"/>
              <a:t>Můžeme</a:t>
            </a:r>
            <a:r>
              <a:rPr lang="pl-PL" sz="2400" dirty="0"/>
              <a:t> pak </a:t>
            </a:r>
            <a:r>
              <a:rPr lang="pl-PL" sz="2400" dirty="0" err="1"/>
              <a:t>říci</a:t>
            </a:r>
            <a:r>
              <a:rPr lang="pl-PL" sz="2400" dirty="0"/>
              <a:t>, </a:t>
            </a:r>
            <a:r>
              <a:rPr lang="pl-PL" sz="2400" dirty="0" err="1"/>
              <a:t>že</a:t>
            </a:r>
            <a:r>
              <a:rPr lang="pl-PL" sz="2400" dirty="0"/>
              <a:t> "</a:t>
            </a:r>
            <a:r>
              <a:rPr lang="pl-PL" sz="2400" dirty="0" err="1"/>
              <a:t>móda</a:t>
            </a:r>
            <a:r>
              <a:rPr lang="pl-PL" sz="2400" dirty="0"/>
              <a:t> </a:t>
            </a:r>
            <a:r>
              <a:rPr lang="pl-PL" sz="2400" dirty="0" err="1"/>
              <a:t>se</a:t>
            </a:r>
            <a:r>
              <a:rPr lang="pl-PL" sz="2400" dirty="0"/>
              <a:t> </a:t>
            </a:r>
            <a:r>
              <a:rPr lang="pl-PL" sz="2400" dirty="0" err="1"/>
              <a:t>vrátila</a:t>
            </a:r>
            <a:r>
              <a:rPr lang="pl-PL" sz="2400" dirty="0"/>
              <a:t>"?</a:t>
            </a:r>
          </a:p>
        </p:txBody>
      </p:sp>
      <p:pic>
        <p:nvPicPr>
          <p:cNvPr id="4098" name="Picture 2" descr="Znalezione obrazy dla zapytania moda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306"/>
          <a:stretch/>
        </p:blipFill>
        <p:spPr bwMode="auto">
          <a:xfrm>
            <a:off x="9129994" y="290754"/>
            <a:ext cx="2025686" cy="1897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E7B230EA-5340-B405-9831-C55DA34FE2D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8822" y="5733680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876665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PROCES</a:t>
            </a:r>
          </a:p>
        </p:txBody>
      </p:sp>
      <p:sp>
        <p:nvSpPr>
          <p:cNvPr id="6" name="Symbol zastępczy zawartości 2"/>
          <p:cNvSpPr txBox="1">
            <a:spLocks/>
          </p:cNvSpPr>
          <p:nvPr/>
        </p:nvSpPr>
        <p:spPr>
          <a:xfrm>
            <a:off x="1136967" y="2188697"/>
            <a:ext cx="10018713" cy="3761936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pl-PL" sz="2400" dirty="0"/>
              <a:t>Co to je LAPBOOK?</a:t>
            </a:r>
          </a:p>
          <a:p>
            <a:pPr marL="0" indent="0" algn="just">
              <a:buNone/>
            </a:pPr>
            <a:r>
              <a:rPr lang="pl-PL" sz="2400" dirty="0"/>
              <a:t>"</a:t>
            </a:r>
            <a:r>
              <a:rPr lang="pl-PL" sz="2400" dirty="0" err="1"/>
              <a:t>Lapbook</a:t>
            </a:r>
            <a:r>
              <a:rPr lang="pl-PL" sz="2400" dirty="0"/>
              <a:t>" je </a:t>
            </a:r>
            <a:r>
              <a:rPr lang="pl-PL" sz="2400" dirty="0" err="1"/>
              <a:t>něco</a:t>
            </a:r>
            <a:r>
              <a:rPr lang="pl-PL" sz="2400" dirty="0"/>
              <a:t> jako </a:t>
            </a:r>
            <a:r>
              <a:rPr lang="pl-PL" sz="2400" dirty="0" err="1"/>
              <a:t>tematický</a:t>
            </a:r>
            <a:r>
              <a:rPr lang="pl-PL" sz="2400" dirty="0"/>
              <a:t> </a:t>
            </a:r>
            <a:r>
              <a:rPr lang="pl-PL" sz="2400" dirty="0" err="1"/>
              <a:t>pořadač</a:t>
            </a:r>
            <a:r>
              <a:rPr lang="pl-PL" sz="2400" dirty="0"/>
              <a:t>, do </a:t>
            </a:r>
            <a:r>
              <a:rPr lang="pl-PL" sz="2400" dirty="0" err="1"/>
              <a:t>kterého</a:t>
            </a:r>
            <a:r>
              <a:rPr lang="pl-PL" sz="2400" dirty="0"/>
              <a:t> </a:t>
            </a:r>
            <a:r>
              <a:rPr lang="pl-PL" sz="2400" dirty="0" err="1"/>
              <a:t>můžeme</a:t>
            </a:r>
            <a:r>
              <a:rPr lang="pl-PL" sz="2400" dirty="0"/>
              <a:t> </a:t>
            </a:r>
            <a:r>
              <a:rPr lang="pl-PL" sz="2400" dirty="0" err="1"/>
              <a:t>umístit</a:t>
            </a:r>
            <a:r>
              <a:rPr lang="pl-PL" sz="2400" dirty="0"/>
              <a:t> </a:t>
            </a:r>
            <a:r>
              <a:rPr lang="pl-PL" sz="2400" dirty="0" err="1"/>
              <a:t>informace</a:t>
            </a:r>
            <a:r>
              <a:rPr lang="pl-PL" sz="2400" dirty="0"/>
              <a:t> na </a:t>
            </a:r>
            <a:r>
              <a:rPr lang="pl-PL" sz="2400" dirty="0" err="1"/>
              <a:t>zvolené</a:t>
            </a:r>
            <a:r>
              <a:rPr lang="pl-PL" sz="2400" dirty="0"/>
              <a:t> </a:t>
            </a:r>
            <a:r>
              <a:rPr lang="pl-PL" sz="2400" dirty="0" err="1"/>
              <a:t>téma</a:t>
            </a:r>
            <a:r>
              <a:rPr lang="pl-PL" sz="2400" dirty="0"/>
              <a:t>. Tyto </a:t>
            </a:r>
            <a:r>
              <a:rPr lang="pl-PL" sz="2400" dirty="0" err="1"/>
              <a:t>informace</a:t>
            </a:r>
            <a:r>
              <a:rPr lang="pl-PL" sz="2400" dirty="0"/>
              <a:t> </a:t>
            </a:r>
            <a:r>
              <a:rPr lang="pl-PL" sz="2400" dirty="0" err="1"/>
              <a:t>však</a:t>
            </a:r>
            <a:r>
              <a:rPr lang="pl-PL" sz="2400" dirty="0"/>
              <a:t> </a:t>
            </a:r>
            <a:r>
              <a:rPr lang="pl-PL" sz="2400" dirty="0" err="1"/>
              <a:t>nejsou</a:t>
            </a:r>
            <a:r>
              <a:rPr lang="pl-PL" sz="2400" dirty="0"/>
              <a:t> </a:t>
            </a:r>
            <a:r>
              <a:rPr lang="pl-PL" sz="2400" dirty="0" err="1"/>
              <a:t>ukládány</a:t>
            </a:r>
            <a:r>
              <a:rPr lang="pl-PL" sz="2400" dirty="0"/>
              <a:t> jako </a:t>
            </a:r>
            <a:r>
              <a:rPr lang="pl-PL" sz="2400" dirty="0" err="1"/>
              <a:t>výstřižky</a:t>
            </a:r>
            <a:r>
              <a:rPr lang="pl-PL" sz="2400" dirty="0"/>
              <a:t> z </a:t>
            </a:r>
            <a:r>
              <a:rPr lang="pl-PL" sz="2400" dirty="0" err="1"/>
              <a:t>novin</a:t>
            </a:r>
            <a:r>
              <a:rPr lang="pl-PL" sz="2400" dirty="0"/>
              <a:t>.</a:t>
            </a:r>
          </a:p>
          <a:p>
            <a:pPr marL="0" indent="0" algn="just">
              <a:buNone/>
            </a:pPr>
            <a:r>
              <a:rPr lang="pl-PL" sz="2400" dirty="0" err="1"/>
              <a:t>Takový</a:t>
            </a:r>
            <a:r>
              <a:rPr lang="pl-PL" sz="2400" dirty="0"/>
              <a:t> </a:t>
            </a:r>
            <a:r>
              <a:rPr lang="pl-PL" sz="2400" dirty="0" err="1"/>
              <a:t>pořadač</a:t>
            </a:r>
            <a:r>
              <a:rPr lang="pl-PL" sz="2400" dirty="0"/>
              <a:t> </a:t>
            </a:r>
            <a:r>
              <a:rPr lang="pl-PL" sz="2400" dirty="0" err="1"/>
              <a:t>spíše</a:t>
            </a:r>
            <a:r>
              <a:rPr lang="pl-PL" sz="2400" dirty="0"/>
              <a:t> </a:t>
            </a:r>
            <a:r>
              <a:rPr lang="pl-PL" sz="2400" dirty="0" err="1"/>
              <a:t>slouží</a:t>
            </a:r>
            <a:r>
              <a:rPr lang="pl-PL" sz="2400" dirty="0"/>
              <a:t> jako </a:t>
            </a:r>
            <a:r>
              <a:rPr lang="pl-PL" sz="2400" dirty="0" err="1"/>
              <a:t>interaktivní</a:t>
            </a:r>
            <a:r>
              <a:rPr lang="pl-PL" sz="2400" dirty="0"/>
              <a:t> </a:t>
            </a:r>
            <a:r>
              <a:rPr lang="pl-PL" sz="2400" dirty="0" err="1"/>
              <a:t>prostor</a:t>
            </a:r>
            <a:r>
              <a:rPr lang="pl-PL" sz="2400" dirty="0"/>
              <a:t> pro </a:t>
            </a:r>
            <a:r>
              <a:rPr lang="pl-PL" sz="2400" dirty="0" err="1"/>
              <a:t>kresby</a:t>
            </a:r>
            <a:r>
              <a:rPr lang="pl-PL" sz="2400" dirty="0"/>
              <a:t>, </a:t>
            </a:r>
            <a:r>
              <a:rPr lang="pl-PL" sz="2400" dirty="0" err="1"/>
              <a:t>příběhy</a:t>
            </a:r>
            <a:r>
              <a:rPr lang="pl-PL" sz="2400" dirty="0"/>
              <a:t>, grafy, </a:t>
            </a:r>
            <a:r>
              <a:rPr lang="pl-PL" sz="2400" dirty="0" err="1"/>
              <a:t>slovíčka</a:t>
            </a:r>
            <a:r>
              <a:rPr lang="pl-PL" sz="2400" dirty="0"/>
              <a:t>, </a:t>
            </a:r>
            <a:r>
              <a:rPr lang="pl-PL" sz="2400" dirty="0" err="1"/>
              <a:t>termíny</a:t>
            </a:r>
            <a:r>
              <a:rPr lang="pl-PL" sz="2400" dirty="0"/>
              <a:t> </a:t>
            </a:r>
            <a:r>
              <a:rPr lang="pl-PL" sz="2400" dirty="0" err="1"/>
              <a:t>nebo</a:t>
            </a:r>
            <a:r>
              <a:rPr lang="pl-PL" sz="2400" dirty="0"/>
              <a:t> fotografie. </a:t>
            </a:r>
            <a:r>
              <a:rPr lang="pl-PL" sz="2400" dirty="0" err="1"/>
              <a:t>Vše</a:t>
            </a:r>
            <a:r>
              <a:rPr lang="pl-PL" sz="2400" dirty="0"/>
              <a:t> je </a:t>
            </a:r>
            <a:r>
              <a:rPr lang="pl-PL" sz="2400" dirty="0" err="1"/>
              <a:t>umístěno</a:t>
            </a:r>
            <a:r>
              <a:rPr lang="pl-PL" sz="2400" dirty="0"/>
              <a:t> v </a:t>
            </a:r>
            <a:r>
              <a:rPr lang="pl-PL" sz="2400" dirty="0" err="1"/>
              <a:t>kapsách</a:t>
            </a:r>
            <a:r>
              <a:rPr lang="pl-PL" sz="2400" dirty="0"/>
              <a:t>, </a:t>
            </a:r>
            <a:r>
              <a:rPr lang="pl-PL" sz="2400" dirty="0" err="1"/>
              <a:t>knížkách</a:t>
            </a:r>
            <a:r>
              <a:rPr lang="pl-PL" sz="2400" dirty="0"/>
              <a:t> </a:t>
            </a:r>
            <a:r>
              <a:rPr lang="pl-PL" sz="2400" dirty="0" err="1"/>
              <a:t>různých</a:t>
            </a:r>
            <a:r>
              <a:rPr lang="pl-PL" sz="2400" dirty="0"/>
              <a:t> </a:t>
            </a:r>
            <a:r>
              <a:rPr lang="pl-PL" sz="2400" dirty="0" err="1"/>
              <a:t>tvarů</a:t>
            </a:r>
            <a:r>
              <a:rPr lang="pl-PL" sz="2400" dirty="0"/>
              <a:t> a na </a:t>
            </a:r>
            <a:r>
              <a:rPr lang="pl-PL" sz="2400" dirty="0" err="1"/>
              <a:t>kartičkách</a:t>
            </a:r>
            <a:r>
              <a:rPr lang="pl-PL" sz="2400" dirty="0"/>
              <a:t>.</a:t>
            </a:r>
          </a:p>
        </p:txBody>
      </p:sp>
      <p:pic>
        <p:nvPicPr>
          <p:cNvPr id="7" name="Picture 2" descr="Znalezione obrazy dla zapytania moda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306"/>
          <a:stretch/>
        </p:blipFill>
        <p:spPr bwMode="auto">
          <a:xfrm>
            <a:off x="9129994" y="304822"/>
            <a:ext cx="2025686" cy="1897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421E7ABB-CCA1-57D0-1090-6035EB52F49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4462" y="5759937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995404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PROCES</a:t>
            </a:r>
          </a:p>
        </p:txBody>
      </p:sp>
      <p:sp>
        <p:nvSpPr>
          <p:cNvPr id="7" name="Symbol zastępczy zawartości 2"/>
          <p:cNvSpPr txBox="1">
            <a:spLocks/>
          </p:cNvSpPr>
          <p:nvPr/>
        </p:nvSpPr>
        <p:spPr>
          <a:xfrm>
            <a:off x="1136967" y="2216833"/>
            <a:ext cx="10018713" cy="3761936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pl-PL" sz="2400" dirty="0" err="1"/>
              <a:t>Mějte</a:t>
            </a:r>
            <a:r>
              <a:rPr lang="pl-PL" sz="2400" dirty="0"/>
              <a:t> na </a:t>
            </a:r>
            <a:r>
              <a:rPr lang="pl-PL" sz="2400" dirty="0" err="1"/>
              <a:t>paměti</a:t>
            </a:r>
            <a:r>
              <a:rPr lang="pl-PL" sz="2400" dirty="0"/>
              <a:t>, co </a:t>
            </a:r>
            <a:r>
              <a:rPr lang="pl-PL" sz="2400" dirty="0" err="1"/>
              <a:t>učitel</a:t>
            </a:r>
            <a:r>
              <a:rPr lang="pl-PL" sz="2400" dirty="0"/>
              <a:t> </a:t>
            </a:r>
            <a:r>
              <a:rPr lang="pl-PL" sz="2400" dirty="0" err="1"/>
              <a:t>hodnotí</a:t>
            </a:r>
            <a:r>
              <a:rPr lang="pl-PL" sz="2400" dirty="0"/>
              <a:t>, </a:t>
            </a:r>
            <a:r>
              <a:rPr lang="pl-PL" sz="2400" dirty="0" err="1"/>
              <a:t>níže</a:t>
            </a:r>
            <a:r>
              <a:rPr lang="pl-PL" sz="2400" dirty="0"/>
              <a:t> </a:t>
            </a:r>
            <a:r>
              <a:rPr lang="pl-PL" sz="2400" dirty="0" err="1"/>
              <a:t>jsou</a:t>
            </a:r>
            <a:r>
              <a:rPr lang="pl-PL" sz="2400" dirty="0"/>
              <a:t> </a:t>
            </a:r>
            <a:r>
              <a:rPr lang="pl-PL" sz="2400" dirty="0" err="1"/>
              <a:t>některé</a:t>
            </a:r>
            <a:r>
              <a:rPr lang="pl-PL" sz="2400" dirty="0"/>
              <a:t> </a:t>
            </a:r>
            <a:r>
              <a:rPr lang="pl-PL" sz="2400" dirty="0" err="1"/>
              <a:t>tipy</a:t>
            </a:r>
            <a:r>
              <a:rPr lang="pl-PL" sz="2400" dirty="0"/>
              <a:t>: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pl-PL" sz="2400" dirty="0" err="1"/>
              <a:t>Informace</a:t>
            </a:r>
            <a:r>
              <a:rPr lang="pl-PL" sz="2400" dirty="0"/>
              <a:t> a </a:t>
            </a:r>
            <a:r>
              <a:rPr lang="pl-PL" sz="2400" dirty="0" err="1"/>
              <a:t>obsah</a:t>
            </a:r>
            <a:r>
              <a:rPr lang="pl-PL" sz="2400" dirty="0"/>
              <a:t> - </a:t>
            </a:r>
            <a:r>
              <a:rPr lang="pl-PL" sz="2400" dirty="0" err="1"/>
              <a:t>musí</a:t>
            </a:r>
            <a:r>
              <a:rPr lang="pl-PL" sz="2400" dirty="0"/>
              <a:t> </a:t>
            </a:r>
            <a:r>
              <a:rPr lang="pl-PL" sz="2400" dirty="0" err="1"/>
              <a:t>být</a:t>
            </a:r>
            <a:r>
              <a:rPr lang="pl-PL" sz="2400" dirty="0"/>
              <a:t> </a:t>
            </a:r>
            <a:r>
              <a:rPr lang="pl-PL" sz="2400" dirty="0" err="1"/>
              <a:t>důkladné</a:t>
            </a:r>
            <a:r>
              <a:rPr lang="pl-PL" sz="2400" dirty="0"/>
              <a:t> a </a:t>
            </a:r>
            <a:r>
              <a:rPr lang="pl-PL" sz="2400" dirty="0" err="1"/>
              <a:t>obsahovat</a:t>
            </a:r>
            <a:r>
              <a:rPr lang="pl-PL" sz="2400" dirty="0"/>
              <a:t> </a:t>
            </a:r>
            <a:r>
              <a:rPr lang="pl-PL" sz="2400" dirty="0" err="1"/>
              <a:t>významné</a:t>
            </a:r>
            <a:r>
              <a:rPr lang="pl-PL" sz="2400" dirty="0"/>
              <a:t> </a:t>
            </a:r>
            <a:r>
              <a:rPr lang="pl-PL" sz="2400" dirty="0" err="1"/>
              <a:t>informace</a:t>
            </a:r>
            <a:r>
              <a:rPr lang="pl-PL" sz="2400" dirty="0"/>
              <a:t>.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pl-PL" sz="2400" dirty="0" err="1"/>
              <a:t>Zajímavý</a:t>
            </a:r>
            <a:r>
              <a:rPr lang="pl-PL" sz="2400" dirty="0"/>
              <a:t> </a:t>
            </a:r>
            <a:r>
              <a:rPr lang="pl-PL" sz="2400" dirty="0" err="1"/>
              <a:t>způsob</a:t>
            </a:r>
            <a:r>
              <a:rPr lang="pl-PL" sz="2400" dirty="0"/>
              <a:t> </a:t>
            </a:r>
            <a:r>
              <a:rPr lang="pl-PL" sz="2400" dirty="0" err="1"/>
              <a:t>prezentace</a:t>
            </a:r>
            <a:r>
              <a:rPr lang="pl-PL" sz="2400" dirty="0"/>
              <a:t> </a:t>
            </a:r>
            <a:r>
              <a:rPr lang="pl-PL" sz="2400" dirty="0" err="1"/>
              <a:t>provedených</a:t>
            </a:r>
            <a:r>
              <a:rPr lang="pl-PL" sz="2400" dirty="0"/>
              <a:t> </a:t>
            </a:r>
            <a:r>
              <a:rPr lang="pl-PL" sz="2400" dirty="0" err="1"/>
              <a:t>úkolů</a:t>
            </a:r>
            <a:r>
              <a:rPr lang="pl-PL" sz="2400" dirty="0"/>
              <a:t>.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pl-PL" sz="2400" dirty="0" err="1"/>
              <a:t>Zapojení</a:t>
            </a:r>
            <a:r>
              <a:rPr lang="pl-PL" sz="2400" dirty="0"/>
              <a:t> a </a:t>
            </a:r>
            <a:r>
              <a:rPr lang="pl-PL" sz="2400" dirty="0" err="1"/>
              <a:t>týmová</a:t>
            </a:r>
            <a:r>
              <a:rPr lang="pl-PL" sz="2400" dirty="0"/>
              <a:t> </a:t>
            </a:r>
            <a:r>
              <a:rPr lang="pl-PL" sz="2400" dirty="0" err="1"/>
              <a:t>práce</a:t>
            </a:r>
            <a:r>
              <a:rPr lang="pl-PL" sz="2400" dirty="0"/>
              <a:t> - </a:t>
            </a:r>
            <a:r>
              <a:rPr lang="pl-PL" sz="2400" dirty="0" err="1"/>
              <a:t>během</a:t>
            </a:r>
            <a:r>
              <a:rPr lang="pl-PL" sz="2400" dirty="0"/>
              <a:t> </a:t>
            </a:r>
            <a:r>
              <a:rPr lang="pl-PL" sz="2400" dirty="0" err="1"/>
              <a:t>přípravy</a:t>
            </a:r>
            <a:r>
              <a:rPr lang="pl-PL" sz="2400" dirty="0"/>
              <a:t> </a:t>
            </a:r>
            <a:r>
              <a:rPr lang="pl-PL" sz="2400" dirty="0" err="1"/>
              <a:t>prezentace</a:t>
            </a:r>
            <a:r>
              <a:rPr lang="pl-PL" sz="2400" dirty="0"/>
              <a:t> a </a:t>
            </a:r>
            <a:r>
              <a:rPr lang="pl-PL" sz="2400" dirty="0" err="1"/>
              <a:t>LAPBOOKu</a:t>
            </a:r>
            <a:r>
              <a:rPr lang="pl-PL" sz="2400" dirty="0"/>
              <a:t>.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pl-PL" sz="2400" dirty="0" err="1"/>
              <a:t>Atraktivní</a:t>
            </a:r>
            <a:r>
              <a:rPr lang="pl-PL" sz="2400" dirty="0"/>
              <a:t> </a:t>
            </a:r>
            <a:r>
              <a:rPr lang="pl-PL" sz="2400" dirty="0" err="1"/>
              <a:t>provedení</a:t>
            </a:r>
            <a:r>
              <a:rPr lang="pl-PL" sz="2400" dirty="0"/>
              <a:t> jak </a:t>
            </a:r>
            <a:r>
              <a:rPr lang="pl-PL" sz="2400" dirty="0" err="1"/>
              <a:t>prezentace</a:t>
            </a:r>
            <a:r>
              <a:rPr lang="pl-PL" sz="2400" dirty="0"/>
              <a:t>, tak </a:t>
            </a:r>
            <a:r>
              <a:rPr lang="pl-PL" sz="2400" dirty="0" err="1"/>
              <a:t>LAPBOOKu</a:t>
            </a:r>
            <a:r>
              <a:rPr lang="pl-PL" sz="2400" dirty="0"/>
              <a:t>.</a:t>
            </a:r>
          </a:p>
        </p:txBody>
      </p:sp>
      <p:pic>
        <p:nvPicPr>
          <p:cNvPr id="7170" name="Picture 2" descr="Znalezione obrazy dla zapytania mod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0278" y="258467"/>
            <a:ext cx="2715402" cy="19020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D4059455-9EA5-481A-D903-4C9DF1564D3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4462" y="5700163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895098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PROCES – I TÝDEN</a:t>
            </a:r>
          </a:p>
        </p:txBody>
      </p:sp>
      <p:sp>
        <p:nvSpPr>
          <p:cNvPr id="5" name="Symbol zastępczy zawartości 2"/>
          <p:cNvSpPr txBox="1">
            <a:spLocks/>
          </p:cNvSpPr>
          <p:nvPr/>
        </p:nvSpPr>
        <p:spPr>
          <a:xfrm>
            <a:off x="1136967" y="2188697"/>
            <a:ext cx="10018713" cy="3761936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5125" lvl="0" indent="-365125">
              <a:buFont typeface="Courier New" panose="02070309020205020404" pitchFamily="49" charset="0"/>
              <a:buChar char="o"/>
            </a:pPr>
            <a:r>
              <a:rPr lang="pl-PL" sz="2400" dirty="0" err="1"/>
              <a:t>Seznámení</a:t>
            </a:r>
            <a:r>
              <a:rPr lang="pl-PL" sz="2400" dirty="0"/>
              <a:t> s </a:t>
            </a:r>
            <a:r>
              <a:rPr lang="pl-PL" sz="2400" dirty="0" err="1"/>
              <a:t>obsahem</a:t>
            </a:r>
            <a:r>
              <a:rPr lang="pl-PL" sz="2400" dirty="0"/>
              <a:t> </a:t>
            </a:r>
            <a:r>
              <a:rPr lang="pl-PL" sz="2400" dirty="0" err="1"/>
              <a:t>úkolů</a:t>
            </a:r>
            <a:r>
              <a:rPr lang="pl-PL" sz="2400" dirty="0"/>
              <a:t> k </a:t>
            </a:r>
            <a:r>
              <a:rPr lang="pl-PL" sz="2400" dirty="0" err="1"/>
              <a:t>provedení</a:t>
            </a:r>
            <a:r>
              <a:rPr lang="pl-PL" sz="2400" dirty="0"/>
              <a:t>.</a:t>
            </a:r>
          </a:p>
          <a:p>
            <a:pPr marL="365125" lvl="0" indent="-365125">
              <a:buFont typeface="Courier New" panose="02070309020205020404" pitchFamily="49" charset="0"/>
              <a:buChar char="o"/>
            </a:pPr>
            <a:r>
              <a:rPr lang="pl-PL" sz="2400" dirty="0" err="1"/>
              <a:t>Rozdělení</a:t>
            </a:r>
            <a:r>
              <a:rPr lang="pl-PL" sz="2400" dirty="0"/>
              <a:t> </a:t>
            </a:r>
            <a:r>
              <a:rPr lang="pl-PL" sz="2400" dirty="0" err="1"/>
              <a:t>třídy</a:t>
            </a:r>
            <a:r>
              <a:rPr lang="pl-PL" sz="2400" dirty="0"/>
              <a:t> do </a:t>
            </a:r>
            <a:r>
              <a:rPr lang="pl-PL" sz="2400" dirty="0" err="1"/>
              <a:t>dvou</a:t>
            </a:r>
            <a:r>
              <a:rPr lang="pl-PL" sz="2400" dirty="0"/>
              <a:t> skupin.</a:t>
            </a:r>
          </a:p>
          <a:p>
            <a:pPr marL="365125" lvl="0" indent="-365125">
              <a:buFont typeface="Courier New" panose="02070309020205020404" pitchFamily="49" charset="0"/>
              <a:buChar char="o"/>
            </a:pPr>
            <a:r>
              <a:rPr lang="pl-PL" sz="2400" dirty="0" err="1"/>
              <a:t>Rozumný</a:t>
            </a:r>
            <a:r>
              <a:rPr lang="pl-PL" sz="2400" dirty="0"/>
              <a:t> </a:t>
            </a:r>
            <a:r>
              <a:rPr lang="pl-PL" sz="2400" dirty="0" err="1"/>
              <a:t>výběr</a:t>
            </a:r>
            <a:r>
              <a:rPr lang="pl-PL" sz="2400" dirty="0"/>
              <a:t> </a:t>
            </a:r>
            <a:r>
              <a:rPr lang="pl-PL" sz="2400" dirty="0" err="1"/>
              <a:t>módního</a:t>
            </a:r>
            <a:r>
              <a:rPr lang="pl-PL" sz="2400" dirty="0"/>
              <a:t> </a:t>
            </a:r>
            <a:r>
              <a:rPr lang="pl-PL" sz="2400" dirty="0" err="1"/>
              <a:t>tvůrce</a:t>
            </a:r>
            <a:r>
              <a:rPr lang="pl-PL" sz="2400" dirty="0"/>
              <a:t>.</a:t>
            </a:r>
          </a:p>
          <a:p>
            <a:pPr marL="365125" lvl="0" indent="-365125">
              <a:buFont typeface="Courier New" panose="02070309020205020404" pitchFamily="49" charset="0"/>
              <a:buChar char="o"/>
            </a:pPr>
            <a:r>
              <a:rPr lang="pl-PL" sz="2400" dirty="0" err="1"/>
              <a:t>Analýza</a:t>
            </a:r>
            <a:r>
              <a:rPr lang="pl-PL" sz="2400" dirty="0"/>
              <a:t> </a:t>
            </a:r>
            <a:r>
              <a:rPr lang="pl-PL" sz="2400" dirty="0" err="1"/>
              <a:t>bezpečného</a:t>
            </a:r>
            <a:r>
              <a:rPr lang="pl-PL" sz="2400" dirty="0"/>
              <a:t> </a:t>
            </a:r>
            <a:r>
              <a:rPr lang="pl-PL" sz="2400" dirty="0" err="1"/>
              <a:t>využívání</a:t>
            </a:r>
            <a:r>
              <a:rPr lang="pl-PL" sz="2400" dirty="0"/>
              <a:t> </a:t>
            </a:r>
            <a:r>
              <a:rPr lang="pl-PL" sz="2400" dirty="0" err="1"/>
              <a:t>internetových</a:t>
            </a:r>
            <a:r>
              <a:rPr lang="pl-PL" sz="2400" dirty="0"/>
              <a:t> </a:t>
            </a:r>
            <a:r>
              <a:rPr lang="pl-PL" sz="2400" dirty="0" err="1"/>
              <a:t>zdrojů</a:t>
            </a:r>
            <a:r>
              <a:rPr lang="pl-PL" sz="2400" dirty="0"/>
              <a:t>.</a:t>
            </a:r>
          </a:p>
          <a:p>
            <a:pPr marL="365125" lvl="0" indent="-365125">
              <a:buFont typeface="Courier New" panose="02070309020205020404" pitchFamily="49" charset="0"/>
              <a:buChar char="o"/>
            </a:pPr>
            <a:r>
              <a:rPr lang="pl-PL" sz="2400" dirty="0" err="1"/>
              <a:t>Vytvoření</a:t>
            </a:r>
            <a:r>
              <a:rPr lang="pl-PL" sz="2400" dirty="0"/>
              <a:t> </a:t>
            </a:r>
            <a:r>
              <a:rPr lang="pl-PL" sz="2400" dirty="0" err="1"/>
              <a:t>věcného</a:t>
            </a:r>
            <a:r>
              <a:rPr lang="pl-PL" sz="2400" dirty="0"/>
              <a:t> </a:t>
            </a:r>
            <a:r>
              <a:rPr lang="pl-PL" sz="2400" dirty="0" err="1"/>
              <a:t>plánu</a:t>
            </a:r>
            <a:r>
              <a:rPr lang="pl-PL" sz="2400" dirty="0"/>
              <a:t> </a:t>
            </a:r>
            <a:r>
              <a:rPr lang="pl-PL" sz="2400" dirty="0" err="1"/>
              <a:t>multimediální</a:t>
            </a:r>
            <a:r>
              <a:rPr lang="pl-PL" sz="2400" dirty="0"/>
              <a:t> </a:t>
            </a:r>
            <a:r>
              <a:rPr lang="pl-PL" sz="2400" dirty="0" err="1"/>
              <a:t>prezentace</a:t>
            </a:r>
            <a:r>
              <a:rPr lang="pl-PL" sz="2400" dirty="0"/>
              <a:t> a </a:t>
            </a:r>
            <a:r>
              <a:rPr lang="pl-PL" sz="2400" dirty="0" err="1"/>
              <a:t>LAPBOOKu</a:t>
            </a:r>
            <a:r>
              <a:rPr lang="pl-PL" sz="2400" dirty="0"/>
              <a:t>.</a:t>
            </a:r>
          </a:p>
        </p:txBody>
      </p:sp>
      <p:pic>
        <p:nvPicPr>
          <p:cNvPr id="6" name="Picture 2" descr="Znalezione obrazy dla zapytania mod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0278" y="258467"/>
            <a:ext cx="2715402" cy="19020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4B1E2180-6EEA-2E97-C41D-692837E6968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1724" y="5672027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60587674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Retrospekcja">
  <a:themeElements>
    <a:clrScheme name="Retrospekcja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kcj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cj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TM02900688[[fn=Faseta]]</Template>
  <TotalTime>459</TotalTime>
  <Words>1154</Words>
  <Application>Microsoft Office PowerPoint</Application>
  <PresentationFormat>Panoramiczny</PresentationFormat>
  <Paragraphs>133</Paragraphs>
  <Slides>19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2</vt:i4>
      </vt:variant>
      <vt:variant>
        <vt:lpstr>Tytuły slajdów</vt:lpstr>
      </vt:variant>
      <vt:variant>
        <vt:i4>19</vt:i4>
      </vt:variant>
    </vt:vector>
  </HeadingPairs>
  <TitlesOfParts>
    <vt:vector size="27" baseType="lpstr">
      <vt:lpstr>Arial</vt:lpstr>
      <vt:lpstr>Calibri</vt:lpstr>
      <vt:lpstr>Calibri Light</vt:lpstr>
      <vt:lpstr>Courier New</vt:lpstr>
      <vt:lpstr>Trebuchet MS</vt:lpstr>
      <vt:lpstr>Wingdings 2</vt:lpstr>
      <vt:lpstr>HDOfficeLightV0</vt:lpstr>
      <vt:lpstr>Retrospekcja</vt:lpstr>
      <vt:lpstr>MÓDNÍ SVĚT</vt:lpstr>
      <vt:lpstr>ÚVOD</vt:lpstr>
      <vt:lpstr>ÚVOD</vt:lpstr>
      <vt:lpstr>ÚKOL</vt:lpstr>
      <vt:lpstr>ÚKOL</vt:lpstr>
      <vt:lpstr>PROCES</vt:lpstr>
      <vt:lpstr>PROCES</vt:lpstr>
      <vt:lpstr>PROCES</vt:lpstr>
      <vt:lpstr>PROCES – I TÝDEN</vt:lpstr>
      <vt:lpstr>PROCES – II/III TÝDEN</vt:lpstr>
      <vt:lpstr>ZDROJE</vt:lpstr>
      <vt:lpstr>HODNOCENÍ</vt:lpstr>
      <vt:lpstr>HODNOCENÍ</vt:lpstr>
      <vt:lpstr>HODNOCENÍ</vt:lpstr>
      <vt:lpstr>ZÁVĚR</vt:lpstr>
      <vt:lpstr>ZÁVĚR</vt:lpstr>
      <vt:lpstr>PRŮVODCE UČITELE</vt:lpstr>
      <vt:lpstr>PRŮVODCE UČITELE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Dorota Konrad Szot</dc:creator>
  <cp:lastModifiedBy>xx xx</cp:lastModifiedBy>
  <cp:revision>73</cp:revision>
  <dcterms:created xsi:type="dcterms:W3CDTF">2018-02-25T19:43:14Z</dcterms:created>
  <dcterms:modified xsi:type="dcterms:W3CDTF">2025-05-12T11:00:17Z</dcterms:modified>
</cp:coreProperties>
</file>