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  <p:sldMasterId id="2147483918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9" r:id="rId7"/>
    <p:sldId id="268" r:id="rId8"/>
    <p:sldId id="276" r:id="rId9"/>
    <p:sldId id="261" r:id="rId10"/>
    <p:sldId id="262" r:id="rId11"/>
    <p:sldId id="263" r:id="rId12"/>
    <p:sldId id="271" r:id="rId13"/>
    <p:sldId id="273" r:id="rId14"/>
    <p:sldId id="275" r:id="rId15"/>
    <p:sldId id="274" r:id="rId16"/>
    <p:sldId id="264" r:id="rId17"/>
    <p:sldId id="267" r:id="rId18"/>
    <p:sldId id="265" r:id="rId19"/>
    <p:sldId id="277" r:id="rId2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1" autoAdjust="0"/>
    <p:restoredTop sz="94533" autoAdjust="0"/>
  </p:normalViewPr>
  <p:slideViewPr>
    <p:cSldViewPr snapToGrid="0">
      <p:cViewPr varScale="1">
        <p:scale>
          <a:sx n="61" d="100"/>
          <a:sy n="61" d="100"/>
        </p:scale>
        <p:origin x="58" y="40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07EDA-C424-4DAA-BF72-2BDFEDC2A50F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A7B87-5E16-4EBA-9302-7D0509B8BB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8323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A7B87-5E16-4EBA-9302-7D0509B8BB3A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7221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A7B87-5E16-4EBA-9302-7D0509B8BB3A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8664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14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118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3057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244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5613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3135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0703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8809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5384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972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7817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50555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708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512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840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797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391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510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18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380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95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949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9249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87A17FD-613E-4264-9DD2-D964797A0C3A}" type="datetimeFigureOut">
              <a:rPr lang="pl-PL" smtClean="0"/>
              <a:t>07.05.2025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60E54F-B1EB-43DE-8B0E-5738EBC4BA7B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32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://little-lilu.blogspot.com/2014/06/historia-mody-oczami-laika.html" TargetMode="External"/><Relationship Id="rId7" Type="http://schemas.openxmlformats.org/officeDocument/2006/relationships/hyperlink" Target="https://www.youtube.com/watch?v=8dQ69uXYuos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youtube.com/watch?v=FRROpc1X7VU" TargetMode="External"/><Relationship Id="rId5" Type="http://schemas.openxmlformats.org/officeDocument/2006/relationships/hyperlink" Target="https://www.google.pl/" TargetMode="External"/><Relationship Id="rId4" Type="http://schemas.openxmlformats.org/officeDocument/2006/relationships/hyperlink" Target="http://www.historiamody.cba.pl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091131" y="2507828"/>
            <a:ext cx="4009737" cy="480742"/>
          </a:xfrm>
        </p:spPr>
        <p:txBody>
          <a:bodyPr>
            <a:noAutofit/>
          </a:bodyPr>
          <a:lstStyle/>
          <a:p>
            <a:r>
              <a:rPr lang="pl-PL" sz="5000" dirty="0"/>
              <a:t>SVET MÓDY</a:t>
            </a:r>
          </a:p>
        </p:txBody>
      </p:sp>
      <p:pic>
        <p:nvPicPr>
          <p:cNvPr id="1026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6761" y="3264310"/>
            <a:ext cx="3916518" cy="2323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724" y="619701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D452CD07-DB87-AED4-3AFF-D38F6ADB51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772" y="308977"/>
            <a:ext cx="6553799" cy="1374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122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36320" y="-278346"/>
            <a:ext cx="10058400" cy="1450757"/>
          </a:xfrm>
        </p:spPr>
        <p:txBody>
          <a:bodyPr/>
          <a:lstStyle/>
          <a:p>
            <a:r>
              <a:rPr lang="pl-PL" dirty="0"/>
              <a:t>PROCES – II/III TÝŽDEŇ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Príprava</a:t>
            </a:r>
            <a:r>
              <a:rPr lang="pl-PL" sz="2400" dirty="0"/>
              <a:t> </a:t>
            </a:r>
            <a:r>
              <a:rPr lang="pl-PL" sz="2400" dirty="0" err="1"/>
              <a:t>multimediálnej</a:t>
            </a:r>
            <a:r>
              <a:rPr lang="pl-PL" sz="2400" dirty="0"/>
              <a:t> </a:t>
            </a:r>
            <a:r>
              <a:rPr lang="pl-PL" sz="2400" dirty="0" err="1"/>
              <a:t>prezentácie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Príprava</a:t>
            </a:r>
            <a:r>
              <a:rPr lang="pl-PL" sz="2400" dirty="0"/>
              <a:t> LAPBOOK’A</a:t>
            </a:r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Predstavenie</a:t>
            </a:r>
            <a:r>
              <a:rPr lang="pl-PL" sz="2400" dirty="0"/>
              <a:t> </a:t>
            </a:r>
            <a:r>
              <a:rPr lang="pl-PL" sz="2400" dirty="0" err="1"/>
              <a:t>úloh</a:t>
            </a:r>
            <a:r>
              <a:rPr lang="pl-PL" sz="2400" dirty="0"/>
              <a:t> </a:t>
            </a:r>
            <a:r>
              <a:rPr lang="pl-PL" sz="2400" dirty="0" err="1"/>
              <a:t>zo</a:t>
            </a:r>
            <a:r>
              <a:rPr lang="pl-PL" sz="2400" dirty="0"/>
              <a:t> </a:t>
            </a:r>
            <a:r>
              <a:rPr lang="pl-PL" sz="2400" dirty="0" err="1"/>
              <a:t>strany</a:t>
            </a:r>
            <a:r>
              <a:rPr lang="pl-PL" sz="2400" dirty="0"/>
              <a:t> </a:t>
            </a:r>
            <a:r>
              <a:rPr lang="pl-PL" sz="2400" dirty="0" err="1"/>
              <a:t>študentov</a:t>
            </a:r>
            <a:r>
              <a:rPr lang="pl-PL" sz="2400" dirty="0"/>
              <a:t> </a:t>
            </a:r>
            <a:r>
              <a:rPr lang="pl-PL" sz="2400" dirty="0" err="1"/>
              <a:t>oboch</a:t>
            </a:r>
            <a:r>
              <a:rPr lang="pl-PL" sz="2400" dirty="0"/>
              <a:t> </a:t>
            </a:r>
            <a:r>
              <a:rPr lang="pl-PL" sz="2400" dirty="0" err="1"/>
              <a:t>skupín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Diskusia</a:t>
            </a:r>
            <a:r>
              <a:rPr lang="pl-PL" sz="2400" dirty="0"/>
              <a:t> o </a:t>
            </a:r>
            <a:r>
              <a:rPr lang="pl-PL" sz="2400" dirty="0" err="1"/>
              <a:t>meniacom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svete</a:t>
            </a:r>
            <a:r>
              <a:rPr lang="pl-PL" sz="2400" dirty="0"/>
              <a:t> </a:t>
            </a:r>
            <a:r>
              <a:rPr lang="pl-PL" sz="2400" dirty="0" err="1"/>
              <a:t>módy</a:t>
            </a:r>
            <a:r>
              <a:rPr lang="pl-PL" sz="2400" dirty="0"/>
              <a:t> </a:t>
            </a:r>
            <a:r>
              <a:rPr lang="pl-PL" sz="2400" dirty="0" err="1"/>
              <a:t>medzi</a:t>
            </a:r>
            <a:r>
              <a:rPr lang="pl-PL" sz="2400" dirty="0"/>
              <a:t> oboma skupinami</a:t>
            </a:r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Hodnotenie</a:t>
            </a:r>
            <a:r>
              <a:rPr lang="pl-PL" sz="2400" dirty="0"/>
              <a:t> </a:t>
            </a:r>
            <a:r>
              <a:rPr lang="pl-PL" sz="2400" dirty="0" err="1"/>
              <a:t>práce</a:t>
            </a:r>
            <a:r>
              <a:rPr lang="pl-PL" sz="2400" dirty="0"/>
              <a:t> </a:t>
            </a:r>
            <a:r>
              <a:rPr lang="pl-PL" sz="2400" dirty="0" err="1"/>
              <a:t>študentov</a:t>
            </a:r>
            <a:endParaRPr lang="pl-PL" sz="2400" dirty="0"/>
          </a:p>
          <a:p>
            <a:endParaRPr lang="pl-PL" sz="2400" dirty="0"/>
          </a:p>
        </p:txBody>
      </p:sp>
      <p:pic>
        <p:nvPicPr>
          <p:cNvPr id="6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5510" y="258467"/>
            <a:ext cx="2100170" cy="147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31FC5D0A-5D53-CCCD-32A6-8D2C672FB0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388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780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ZDROJE</a:t>
            </a:r>
          </a:p>
        </p:txBody>
      </p:sp>
      <p:pic>
        <p:nvPicPr>
          <p:cNvPr id="8198" name="Picture 6" descr="Znalezione obrazy dla zapytania lupa 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1242" y="286603"/>
            <a:ext cx="1454438" cy="1450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zawartości 2"/>
          <p:cNvSpPr txBox="1">
            <a:spLocks/>
          </p:cNvSpPr>
          <p:nvPr/>
        </p:nvSpPr>
        <p:spPr>
          <a:xfrm>
            <a:off x="1097280" y="2019885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3"/>
              </a:rPr>
              <a:t>https://sk.wikipedia.org/wiki/M%C3%B3da </a:t>
            </a:r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3"/>
              </a:rPr>
              <a:t>http://little-lilu.blogspot.com/2014/06/historia-mody-oczami-laika.html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4"/>
              </a:rPr>
              <a:t>http://www.historiamody.cba.pl/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5"/>
              </a:rPr>
              <a:t>https://www.google.pl/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6"/>
              </a:rPr>
              <a:t>https://www.youtube.com/watch?v=FRROpc1X7VU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r>
              <a:rPr lang="pl-PL" sz="2400" dirty="0">
                <a:hlinkClick r:id="rId7"/>
              </a:rPr>
              <a:t>https://www.youtube.com/watch?v=8dQ69uXYuos</a:t>
            </a:r>
            <a:endParaRPr lang="pl-PL" sz="2400" dirty="0"/>
          </a:p>
          <a:p>
            <a:pPr marL="365125" indent="-365125">
              <a:buFont typeface="Courier New" panose="02070309020205020404" pitchFamily="49" charset="0"/>
              <a:buChar char="o"/>
            </a:pPr>
            <a:endParaRPr lang="pl-PL" sz="24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6AA49A21-F2BF-F56C-83FA-EC14291DB0F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233" y="5628449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5031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HODNOTENIE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47C0939D-CE6E-42C6-A227-FBFE459E98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8216513"/>
              </p:ext>
            </p:extLst>
          </p:nvPr>
        </p:nvGraphicFramePr>
        <p:xfrm>
          <a:off x="1652904" y="2123951"/>
          <a:ext cx="8947152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788">
                  <a:extLst>
                    <a:ext uri="{9D8B030D-6E8A-4147-A177-3AD203B41FA5}">
                      <a16:colId xmlns:a16="http://schemas.microsoft.com/office/drawing/2014/main" val="603233292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2456499284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4137178614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11581293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 err="1">
                          <a:solidFill>
                            <a:schemeClr val="bg1"/>
                          </a:solidFill>
                        </a:rPr>
                        <a:t>Počet</a:t>
                      </a: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800" dirty="0" err="1">
                          <a:solidFill>
                            <a:schemeClr val="bg1"/>
                          </a:solidFill>
                        </a:rPr>
                        <a:t>bodov</a:t>
                      </a:r>
                      <a:endParaRPr lang="pl-PL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029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Vecný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obsah</a:t>
                      </a:r>
                      <a:endParaRPr lang="pl-PL" sz="16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Nedostatočné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mimo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témy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Chybné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Slabé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využitie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zdrojov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správne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Prípadne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drobné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chyby.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tému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využitie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zdrojov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Plné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o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téme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Vyčerpávajúce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využitie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uvedených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zdrojov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prípadne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ďalšie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zdroje.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6691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Estetické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dojmy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4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Prezentácia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málo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čitateľná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neestetická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podané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chaoticky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Prezentácia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pekná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čitateľná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estetická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usporiadanie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informácií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Prezentácia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veľmi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estetická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čitateľná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prehľadná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lákajúca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k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oboznámeniu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sa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s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ňou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rozloženie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informácií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stránke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voľba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grafiky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1365071"/>
                  </a:ext>
                </a:extLst>
              </a:tr>
            </a:tbl>
          </a:graphicData>
        </a:graphic>
      </p:graphicFrame>
      <p:pic>
        <p:nvPicPr>
          <p:cNvPr id="6" name="Picture 4" descr="Znalezione obrazy dla zapytania podsumowan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172" y="218409"/>
            <a:ext cx="2087467" cy="1377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566E020C-7BB3-CB5A-3509-C67124B487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20" y="5624582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8996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36320" y="-164048"/>
            <a:ext cx="10058400" cy="1450757"/>
          </a:xfrm>
        </p:spPr>
        <p:txBody>
          <a:bodyPr/>
          <a:lstStyle/>
          <a:p>
            <a:r>
              <a:rPr lang="pl-PL" dirty="0"/>
              <a:t>HODNOTENIE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F4AC31F3-2493-490A-898E-5334C50AC2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4819736"/>
              </p:ext>
            </p:extLst>
          </p:nvPr>
        </p:nvGraphicFramePr>
        <p:xfrm>
          <a:off x="1652904" y="2067681"/>
          <a:ext cx="8947152" cy="357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788">
                  <a:extLst>
                    <a:ext uri="{9D8B030D-6E8A-4147-A177-3AD203B41FA5}">
                      <a16:colId xmlns:a16="http://schemas.microsoft.com/office/drawing/2014/main" val="309094376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2092842960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651643740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1575811211"/>
                    </a:ext>
                  </a:extLst>
                </a:gridCol>
              </a:tblGrid>
              <a:tr h="2527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err="1">
                          <a:solidFill>
                            <a:schemeClr val="bg1"/>
                          </a:solidFill>
                        </a:rPr>
                        <a:t>Počet</a:t>
                      </a:r>
                      <a:r>
                        <a:rPr lang="pl-PL" sz="18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pl-PL" sz="1800" dirty="0" err="1">
                          <a:solidFill>
                            <a:schemeClr val="bg1"/>
                          </a:solidFill>
                        </a:rPr>
                        <a:t>bodov</a:t>
                      </a:r>
                      <a:endParaRPr lang="pl-PL" sz="1800" dirty="0">
                        <a:solidFill>
                          <a:schemeClr val="bg1"/>
                        </a:solidFill>
                      </a:endParaRP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800" b="1" i="0" u="none" strike="noStrike" kern="1200" dirty="0">
                        <a:solidFill>
                          <a:schemeClr val="bg1"/>
                        </a:solidFill>
                        <a:latin typeface="+mj-lt"/>
                        <a:ea typeface="Lucida Sans Unicode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i="0" u="none" strike="noStrike" kern="1200" dirty="0">
                          <a:solidFill>
                            <a:schemeClr val="bg1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i="0" u="none" strike="noStrike" kern="1200" dirty="0">
                          <a:solidFill>
                            <a:schemeClr val="bg1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i="0" u="none" strike="noStrike" kern="1200" dirty="0">
                          <a:solidFill>
                            <a:schemeClr val="bg1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436279"/>
                  </a:ext>
                </a:extLst>
              </a:tr>
              <a:tr h="1080439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6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Záväzok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skupiny k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práci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a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schopnosť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spolupracovať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Brak zaangażowania wszystkich członków grupy w pracę i kreatywną współpracę.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všetkých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členov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skupiny do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práce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Schopnosť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spolupracovať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uspokojivej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úrovni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Plné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všetkých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členov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skupiny do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práce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Vzájomná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motivácia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k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práci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Schopnosť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spolupracovať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v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skupine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vysokom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úrovni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9267264"/>
                  </a:ext>
                </a:extLst>
              </a:tr>
              <a:tr h="49866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Individuálne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zapojenie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členov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skupiny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Malé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uspokojivú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úroveň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Veľmi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zapojenie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1869754"/>
                  </a:ext>
                </a:extLst>
              </a:tr>
              <a:tr h="74276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6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Otázky</a:t>
                      </a:r>
                      <a:r>
                        <a:rPr lang="pl-PL" sz="16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po </a:t>
                      </a:r>
                      <a:r>
                        <a:rPr lang="pl-PL" sz="16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prezentácii</a:t>
                      </a:r>
                      <a:endParaRPr lang="pl-PL" sz="1600" b="0" i="0" u="none" strike="noStrike" kern="1200" dirty="0">
                        <a:solidFill>
                          <a:schemeClr val="tx1"/>
                        </a:solidFill>
                        <a:latin typeface="Trebuchet MS" pitchFamily="34"/>
                        <a:ea typeface="Lucida Sans Unicode" pitchFamily="2"/>
                        <a:cs typeface="Mangal" pitchFamily="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Malá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aktívna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účasť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pri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odpovedaní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otázky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Uspokojivé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odpovede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otázky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Plné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uspokojivé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rozšírené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odpovede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otázky</a:t>
                      </a:r>
                      <a:r>
                        <a:rPr lang="pl-PL" sz="1400" b="0" i="0" u="none" strike="noStrike" kern="1200" dirty="0">
                          <a:solidFill>
                            <a:schemeClr val="tx1"/>
                          </a:solidFill>
                          <a:latin typeface="Trebuchet MS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6079968"/>
                  </a:ext>
                </a:extLst>
              </a:tr>
            </a:tbl>
          </a:graphicData>
        </a:graphic>
      </p:graphicFrame>
      <p:pic>
        <p:nvPicPr>
          <p:cNvPr id="12292" name="Picture 4" descr="Znalezione obrazy dla zapytania podsumowan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2994" y="218408"/>
            <a:ext cx="1952686" cy="1288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4696DF8E-60B2-6CFE-8D37-7489820FD6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20" y="575626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8532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-155848"/>
            <a:ext cx="10058400" cy="1450757"/>
          </a:xfrm>
        </p:spPr>
        <p:txBody>
          <a:bodyPr/>
          <a:lstStyle/>
          <a:p>
            <a:r>
              <a:rPr lang="pl-PL" dirty="0"/>
              <a:t>HODNOTENIE</a:t>
            </a:r>
          </a:p>
        </p:txBody>
      </p:sp>
      <p:graphicFrame>
        <p:nvGraphicFramePr>
          <p:cNvPr id="5" name="Symbol zastępczy zawartości 3">
            <a:extLst>
              <a:ext uri="{FF2B5EF4-FFF2-40B4-BE49-F238E27FC236}">
                <a16:creationId xmlns:a16="http://schemas.microsoft.com/office/drawing/2014/main" id="{05C7DBC9-F798-4E2B-8D27-5776288BD9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8133757"/>
              </p:ext>
            </p:extLst>
          </p:nvPr>
        </p:nvGraphicFramePr>
        <p:xfrm>
          <a:off x="1515253" y="2255282"/>
          <a:ext cx="894715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3575">
                  <a:extLst>
                    <a:ext uri="{9D8B030D-6E8A-4147-A177-3AD203B41FA5}">
                      <a16:colId xmlns:a16="http://schemas.microsoft.com/office/drawing/2014/main" val="1676626479"/>
                    </a:ext>
                  </a:extLst>
                </a:gridCol>
                <a:gridCol w="4473575">
                  <a:extLst>
                    <a:ext uri="{9D8B030D-6E8A-4147-A177-3AD203B41FA5}">
                      <a16:colId xmlns:a16="http://schemas.microsoft.com/office/drawing/2014/main" val="30232115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+mj-lt"/>
                        </a:rPr>
                        <a:t>PUNKTY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+mj-lt"/>
                        </a:rPr>
                        <a:t>OCENA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66682"/>
                  </a:ext>
                </a:extLst>
              </a:tr>
              <a:tr h="40147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&lt;6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nedostačujúci</a:t>
                      </a:r>
                      <a:r>
                        <a:rPr lang="pl-PL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919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6-8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dostačujúci</a:t>
                      </a:r>
                      <a:r>
                        <a:rPr lang="pl-PL" sz="240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4985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9-10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dostačujúci</a:t>
                      </a:r>
                      <a:r>
                        <a:rPr lang="pl-PL" sz="240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8361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11-12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dobrý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1470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13-14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chválitebný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9818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j-lt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výborný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8877750"/>
                  </a:ext>
                </a:extLst>
              </a:tr>
            </a:tbl>
          </a:graphicData>
        </a:graphic>
      </p:graphicFrame>
      <p:pic>
        <p:nvPicPr>
          <p:cNvPr id="11272" name="Picture 8" descr="Znalezione obrazy dla zapytania punktacj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286604"/>
            <a:ext cx="1402080" cy="140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5304EE07-317B-A051-D56A-4F175698B34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20" y="565731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4304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ZÁVER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Prezentácia</a:t>
            </a:r>
            <a:r>
              <a:rPr lang="pl-PL" sz="2400" dirty="0"/>
              <a:t> s </a:t>
            </a:r>
            <a:r>
              <a:rPr lang="pl-PL" sz="2400" dirty="0" err="1"/>
              <a:t>multimédiami</a:t>
            </a:r>
            <a:r>
              <a:rPr lang="pl-PL" sz="2400" dirty="0"/>
              <a:t> je </a:t>
            </a:r>
            <a:r>
              <a:rPr lang="pl-PL" sz="2400" dirty="0" err="1"/>
              <a:t>nástrojom</a:t>
            </a:r>
            <a:r>
              <a:rPr lang="pl-PL" sz="2400" dirty="0"/>
              <a:t> </a:t>
            </a:r>
            <a:r>
              <a:rPr lang="pl-PL" sz="2400" dirty="0" err="1"/>
              <a:t>často</a:t>
            </a:r>
            <a:r>
              <a:rPr lang="pl-PL" sz="2400" dirty="0"/>
              <a:t> </a:t>
            </a:r>
            <a:r>
              <a:rPr lang="pl-PL" sz="2400" dirty="0" err="1"/>
              <a:t>využívaným</a:t>
            </a:r>
            <a:r>
              <a:rPr lang="pl-PL" sz="2400" dirty="0"/>
              <a:t> </a:t>
            </a:r>
            <a:r>
              <a:rPr lang="pl-PL" sz="2400" dirty="0" err="1"/>
              <a:t>pri</a:t>
            </a:r>
            <a:r>
              <a:rPr lang="pl-PL" sz="2400" dirty="0"/>
              <a:t> </a:t>
            </a:r>
            <a:r>
              <a:rPr lang="pl-PL" sz="2400" dirty="0" err="1"/>
              <a:t>rôznych</a:t>
            </a:r>
            <a:r>
              <a:rPr lang="pl-PL" sz="2400" dirty="0"/>
              <a:t> </a:t>
            </a:r>
            <a:r>
              <a:rPr lang="pl-PL" sz="2400" dirty="0" err="1"/>
              <a:t>druhoch</a:t>
            </a:r>
            <a:r>
              <a:rPr lang="pl-PL" sz="2400" dirty="0"/>
              <a:t> </a:t>
            </a:r>
            <a:r>
              <a:rPr lang="pl-PL" sz="2400" dirty="0" err="1"/>
              <a:t>prezentácií</a:t>
            </a:r>
            <a:r>
              <a:rPr lang="pl-PL" sz="2400" dirty="0"/>
              <a:t> </a:t>
            </a:r>
            <a:r>
              <a:rPr lang="pl-PL" sz="2400" dirty="0" err="1"/>
              <a:t>produktov</a:t>
            </a:r>
            <a:r>
              <a:rPr lang="pl-PL" sz="2400" dirty="0"/>
              <a:t>, </a:t>
            </a:r>
            <a:r>
              <a:rPr lang="pl-PL" sz="2400" dirty="0" err="1"/>
              <a:t>tém</a:t>
            </a:r>
            <a:r>
              <a:rPr lang="pl-PL" sz="2400" dirty="0"/>
              <a:t> </a:t>
            </a:r>
            <a:r>
              <a:rPr lang="pl-PL" sz="2400" dirty="0" err="1"/>
              <a:t>alebo</a:t>
            </a:r>
            <a:r>
              <a:rPr lang="pl-PL" sz="2400" dirty="0"/>
              <a:t> </a:t>
            </a:r>
            <a:r>
              <a:rPr lang="pl-PL" sz="2400" dirty="0" err="1"/>
              <a:t>výskumov</a:t>
            </a:r>
            <a:r>
              <a:rPr lang="pl-PL" sz="2400" dirty="0"/>
              <a:t>. </a:t>
            </a:r>
            <a:r>
              <a:rPr lang="pl-PL" sz="2400" dirty="0" err="1"/>
              <a:t>Umožňuje</a:t>
            </a:r>
            <a:r>
              <a:rPr lang="pl-PL" sz="2400" dirty="0"/>
              <a:t> </a:t>
            </a:r>
            <a:r>
              <a:rPr lang="pl-PL" sz="2400" dirty="0" err="1"/>
              <a:t>ľahký</a:t>
            </a:r>
            <a:r>
              <a:rPr lang="pl-PL" sz="2400" dirty="0"/>
              <a:t>, </a:t>
            </a:r>
            <a:r>
              <a:rPr lang="pl-PL" sz="2400" dirty="0" err="1"/>
              <a:t>rýchly</a:t>
            </a:r>
            <a:r>
              <a:rPr lang="pl-PL" sz="2400" dirty="0"/>
              <a:t> a </a:t>
            </a:r>
            <a:r>
              <a:rPr lang="pl-PL" sz="2400" dirty="0" err="1"/>
              <a:t>obrazový</a:t>
            </a:r>
            <a:r>
              <a:rPr lang="pl-PL" sz="2400" dirty="0"/>
              <a:t> </a:t>
            </a:r>
            <a:r>
              <a:rPr lang="pl-PL" sz="2400" dirty="0" err="1"/>
              <a:t>spôsob</a:t>
            </a:r>
            <a:r>
              <a:rPr lang="pl-PL" sz="2400" dirty="0"/>
              <a:t> </a:t>
            </a:r>
            <a:r>
              <a:rPr lang="pl-PL" sz="2400" dirty="0" err="1"/>
              <a:t>prezentácie</a:t>
            </a:r>
            <a:r>
              <a:rPr lang="pl-PL" sz="2400" dirty="0"/>
              <a:t> </a:t>
            </a:r>
            <a:r>
              <a:rPr lang="pl-PL" sz="2400" dirty="0" err="1"/>
              <a:t>diskutovanej</a:t>
            </a:r>
            <a:r>
              <a:rPr lang="pl-PL" sz="2400" dirty="0"/>
              <a:t> </a:t>
            </a:r>
            <a:r>
              <a:rPr lang="pl-PL" sz="2400" dirty="0" err="1"/>
              <a:t>problematiky</a:t>
            </a:r>
            <a:r>
              <a:rPr lang="pl-PL" sz="24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Pri</a:t>
            </a:r>
            <a:r>
              <a:rPr lang="pl-PL" sz="2400" dirty="0"/>
              <a:t> </a:t>
            </a:r>
            <a:r>
              <a:rPr lang="pl-PL" sz="2400" dirty="0" err="1"/>
              <a:t>realizácii</a:t>
            </a:r>
            <a:r>
              <a:rPr lang="pl-PL" sz="2400" dirty="0"/>
              <a:t> </a:t>
            </a:r>
            <a:r>
              <a:rPr lang="pl-PL" sz="2400" dirty="0" err="1"/>
              <a:t>týchto</a:t>
            </a:r>
            <a:r>
              <a:rPr lang="pl-PL" sz="2400" dirty="0"/>
              <a:t> </a:t>
            </a:r>
            <a:r>
              <a:rPr lang="pl-PL" sz="2400" dirty="0" err="1"/>
              <a:t>aktivít</a:t>
            </a:r>
            <a:r>
              <a:rPr lang="pl-PL" sz="2400" dirty="0"/>
              <a:t> </a:t>
            </a:r>
            <a:r>
              <a:rPr lang="pl-PL" sz="2400" dirty="0" err="1"/>
              <a:t>ste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naučili</a:t>
            </a:r>
            <a:r>
              <a:rPr lang="pl-PL" sz="2400" dirty="0"/>
              <a:t> </a:t>
            </a:r>
            <a:r>
              <a:rPr lang="pl-PL" sz="2400" dirty="0" err="1"/>
              <a:t>spôsob</a:t>
            </a:r>
            <a:r>
              <a:rPr lang="pl-PL" sz="2400" dirty="0"/>
              <a:t>, </a:t>
            </a:r>
            <a:r>
              <a:rPr lang="pl-PL" sz="2400" dirty="0" err="1"/>
              <a:t>ako</a:t>
            </a:r>
            <a:r>
              <a:rPr lang="pl-PL" sz="2400" dirty="0"/>
              <a:t> </a:t>
            </a:r>
            <a:r>
              <a:rPr lang="pl-PL" sz="2400" dirty="0" err="1"/>
              <a:t>prezentovať</a:t>
            </a:r>
            <a:r>
              <a:rPr lang="pl-PL" sz="2400" dirty="0"/>
              <a:t> </a:t>
            </a:r>
            <a:r>
              <a:rPr lang="pl-PL" sz="2400" dirty="0" err="1"/>
              <a:t>seba</a:t>
            </a:r>
            <a:r>
              <a:rPr lang="pl-PL" sz="2400" dirty="0"/>
              <a:t> a </a:t>
            </a:r>
            <a:r>
              <a:rPr lang="pl-PL" sz="2400" dirty="0" err="1"/>
              <a:t>svoju</a:t>
            </a:r>
            <a:r>
              <a:rPr lang="pl-PL" sz="2400" dirty="0"/>
              <a:t> </a:t>
            </a:r>
            <a:r>
              <a:rPr lang="pl-PL" sz="2400" dirty="0" err="1"/>
              <a:t>prácu</a:t>
            </a:r>
            <a:r>
              <a:rPr lang="pl-PL" sz="2400" dirty="0"/>
              <a:t>. </a:t>
            </a:r>
            <a:r>
              <a:rPr lang="pl-PL" sz="2400" dirty="0" err="1"/>
              <a:t>Okrem</a:t>
            </a:r>
            <a:r>
              <a:rPr lang="pl-PL" sz="2400" dirty="0"/>
              <a:t> </a:t>
            </a:r>
            <a:r>
              <a:rPr lang="pl-PL" sz="2400" dirty="0" err="1"/>
              <a:t>toho</a:t>
            </a:r>
            <a:r>
              <a:rPr lang="pl-PL" sz="2400" dirty="0"/>
              <a:t> </a:t>
            </a:r>
            <a:r>
              <a:rPr lang="pl-PL" sz="2400" dirty="0" err="1"/>
              <a:t>ste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mohli</a:t>
            </a:r>
            <a:r>
              <a:rPr lang="pl-PL" sz="2400" dirty="0"/>
              <a:t> </a:t>
            </a:r>
            <a:r>
              <a:rPr lang="pl-PL" sz="2400" dirty="0" err="1"/>
              <a:t>oboznámiť</a:t>
            </a:r>
            <a:r>
              <a:rPr lang="pl-PL" sz="2400" dirty="0"/>
              <a:t> s </a:t>
            </a:r>
            <a:r>
              <a:rPr lang="pl-PL" sz="2400" dirty="0" err="1"/>
              <a:t>rôznymi</a:t>
            </a:r>
            <a:r>
              <a:rPr lang="pl-PL" sz="2400" dirty="0"/>
              <a:t> </a:t>
            </a:r>
            <a:r>
              <a:rPr lang="pl-PL" sz="2400" dirty="0" err="1"/>
              <a:t>módymi</a:t>
            </a:r>
            <a:r>
              <a:rPr lang="pl-PL" sz="2400" dirty="0"/>
              <a:t> </a:t>
            </a:r>
            <a:r>
              <a:rPr lang="pl-PL" sz="2400" dirty="0" err="1"/>
              <a:t>trendmi</a:t>
            </a:r>
            <a:r>
              <a:rPr lang="pl-PL" sz="2400" dirty="0"/>
              <a:t>, </a:t>
            </a:r>
            <a:r>
              <a:rPr lang="pl-PL" sz="2400" dirty="0" err="1"/>
              <a:t>ktoré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vyvíjajú</a:t>
            </a:r>
            <a:r>
              <a:rPr lang="pl-PL" sz="2400" dirty="0"/>
              <a:t> v </a:t>
            </a:r>
            <a:r>
              <a:rPr lang="pl-PL" sz="2400" dirty="0" err="1"/>
              <a:t>priebehu</a:t>
            </a:r>
            <a:r>
              <a:rPr lang="pl-PL" sz="2400" dirty="0"/>
              <a:t> </a:t>
            </a:r>
            <a:r>
              <a:rPr lang="pl-PL" sz="2400" dirty="0" err="1"/>
              <a:t>rokov</a:t>
            </a:r>
            <a:r>
              <a:rPr lang="pl-PL" sz="24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Naučili</a:t>
            </a:r>
            <a:r>
              <a:rPr lang="pl-PL" sz="2400" dirty="0"/>
              <a:t> </a:t>
            </a:r>
            <a:r>
              <a:rPr lang="pl-PL" sz="2400" dirty="0" err="1"/>
              <a:t>ste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vyvodiť</a:t>
            </a:r>
            <a:r>
              <a:rPr lang="pl-PL" sz="2400" dirty="0"/>
              <a:t> </a:t>
            </a:r>
            <a:r>
              <a:rPr lang="pl-PL" sz="2400" dirty="0" err="1"/>
              <a:t>závery</a:t>
            </a:r>
            <a:r>
              <a:rPr lang="pl-PL" sz="2400" dirty="0"/>
              <a:t> z </a:t>
            </a:r>
            <a:r>
              <a:rPr lang="pl-PL" sz="2400" dirty="0" err="1"/>
              <a:t>prípravných</a:t>
            </a:r>
            <a:r>
              <a:rPr lang="pl-PL" sz="2400" dirty="0"/>
              <a:t> </a:t>
            </a:r>
            <a:r>
              <a:rPr lang="pl-PL" sz="2400" dirty="0" err="1"/>
              <a:t>materiálov</a:t>
            </a:r>
            <a:r>
              <a:rPr lang="pl-PL" sz="2400" dirty="0"/>
              <a:t>, </a:t>
            </a:r>
            <a:r>
              <a:rPr lang="pl-PL" sz="2400" dirty="0" err="1"/>
              <a:t>čo</a:t>
            </a:r>
            <a:r>
              <a:rPr lang="pl-PL" sz="2400" dirty="0"/>
              <a:t> </a:t>
            </a:r>
            <a:r>
              <a:rPr lang="pl-PL" sz="2400" dirty="0" err="1"/>
              <a:t>vám</a:t>
            </a:r>
            <a:r>
              <a:rPr lang="pl-PL" sz="2400" dirty="0"/>
              <a:t> </a:t>
            </a:r>
            <a:r>
              <a:rPr lang="pl-PL" sz="2400" dirty="0" err="1"/>
              <a:t>umožnilo</a:t>
            </a:r>
            <a:r>
              <a:rPr lang="pl-PL" sz="2400" dirty="0"/>
              <a:t> </a:t>
            </a:r>
            <a:r>
              <a:rPr lang="pl-PL" sz="2400" dirty="0" err="1"/>
              <a:t>zúčastniť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odbornej</a:t>
            </a:r>
            <a:r>
              <a:rPr lang="pl-PL" sz="2400" dirty="0"/>
              <a:t> </a:t>
            </a:r>
            <a:r>
              <a:rPr lang="pl-PL" sz="2400" dirty="0" err="1"/>
              <a:t>diskusie</a:t>
            </a:r>
            <a:r>
              <a:rPr lang="pl-PL" sz="2400" dirty="0"/>
              <a:t> na </a:t>
            </a:r>
            <a:r>
              <a:rPr lang="pl-PL" sz="2400" dirty="0" err="1"/>
              <a:t>témy</a:t>
            </a:r>
            <a:r>
              <a:rPr lang="pl-PL" sz="2400" dirty="0"/>
              <a:t> </a:t>
            </a:r>
            <a:r>
              <a:rPr lang="pl-PL" sz="2400" dirty="0" err="1"/>
              <a:t>realizované</a:t>
            </a:r>
            <a:r>
              <a:rPr lang="pl-PL" sz="2400" dirty="0"/>
              <a:t> </a:t>
            </a:r>
            <a:r>
              <a:rPr lang="pl-PL" sz="2400" dirty="0" err="1"/>
              <a:t>počas</a:t>
            </a:r>
            <a:r>
              <a:rPr lang="pl-PL" sz="2400" dirty="0"/>
              <a:t> </a:t>
            </a:r>
            <a:r>
              <a:rPr lang="pl-PL" sz="2400" dirty="0" err="1"/>
              <a:t>hodiny</a:t>
            </a:r>
            <a:r>
              <a:rPr lang="pl-PL" sz="2400" dirty="0"/>
              <a:t>.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79261D0A-9C67-FB56-1A89-C89D09B916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388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3309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ZÁVER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Vďaka</a:t>
            </a:r>
            <a:r>
              <a:rPr lang="pl-PL" sz="2400" dirty="0"/>
              <a:t> </a:t>
            </a:r>
            <a:r>
              <a:rPr lang="pl-PL" sz="2400" dirty="0" err="1"/>
              <a:t>práci</a:t>
            </a:r>
            <a:r>
              <a:rPr lang="pl-PL" sz="2400" dirty="0"/>
              <a:t> v </a:t>
            </a:r>
            <a:r>
              <a:rPr lang="pl-PL" sz="2400" dirty="0" err="1"/>
              <a:t>skupine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</a:t>
            </a:r>
            <a:r>
              <a:rPr lang="pl-PL" sz="2400" dirty="0" err="1"/>
              <a:t>pre</a:t>
            </a:r>
            <a:r>
              <a:rPr lang="pl-PL" sz="2400" dirty="0"/>
              <a:t> </a:t>
            </a:r>
            <a:r>
              <a:rPr lang="pl-PL" sz="2400" dirty="0" err="1"/>
              <a:t>vás</a:t>
            </a:r>
            <a:r>
              <a:rPr lang="pl-PL" sz="2400" dirty="0"/>
              <a:t> v </a:t>
            </a:r>
            <a:r>
              <a:rPr lang="pl-PL" sz="2400" dirty="0" err="1"/>
              <a:t>budúcnosti</a:t>
            </a:r>
            <a:r>
              <a:rPr lang="pl-PL" sz="2400" dirty="0"/>
              <a:t> </a:t>
            </a:r>
            <a:r>
              <a:rPr lang="pl-PL" sz="2400" dirty="0" err="1"/>
              <a:t>ľahšie</a:t>
            </a:r>
            <a:r>
              <a:rPr lang="pl-PL" sz="2400" dirty="0"/>
              <a:t> </a:t>
            </a:r>
            <a:r>
              <a:rPr lang="pl-PL" sz="2400" dirty="0" err="1"/>
              <a:t>zorientovať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v </a:t>
            </a:r>
            <a:r>
              <a:rPr lang="pl-PL" sz="2400" dirty="0" err="1"/>
              <a:t>pracovnom</a:t>
            </a:r>
            <a:r>
              <a:rPr lang="pl-PL" sz="2400" dirty="0"/>
              <a:t> </a:t>
            </a:r>
            <a:r>
              <a:rPr lang="pl-PL" sz="2400" dirty="0" err="1"/>
              <a:t>živote</a:t>
            </a:r>
            <a:r>
              <a:rPr lang="pl-PL" sz="2400" dirty="0"/>
              <a:t>, </a:t>
            </a:r>
            <a:r>
              <a:rPr lang="pl-PL" sz="2400" dirty="0" err="1"/>
              <a:t>pretože</a:t>
            </a:r>
            <a:r>
              <a:rPr lang="pl-PL" sz="2400" dirty="0"/>
              <a:t> </a:t>
            </a:r>
            <a:r>
              <a:rPr lang="pl-PL" sz="2400" dirty="0" err="1"/>
              <a:t>budete</a:t>
            </a:r>
            <a:r>
              <a:rPr lang="pl-PL" sz="2400" dirty="0"/>
              <a:t> </a:t>
            </a:r>
            <a:r>
              <a:rPr lang="pl-PL" sz="2400" dirty="0" err="1"/>
              <a:t>vedieť</a:t>
            </a:r>
            <a:r>
              <a:rPr lang="pl-PL" sz="2400" dirty="0"/>
              <a:t> </a:t>
            </a:r>
            <a:r>
              <a:rPr lang="pl-PL" sz="2400" dirty="0" err="1"/>
              <a:t>múdro</a:t>
            </a:r>
            <a:r>
              <a:rPr lang="pl-PL" sz="2400" dirty="0"/>
              <a:t> a </a:t>
            </a:r>
            <a:r>
              <a:rPr lang="pl-PL" sz="2400" dirty="0" err="1"/>
              <a:t>zodpovedne</a:t>
            </a:r>
            <a:r>
              <a:rPr lang="pl-PL" sz="2400" dirty="0"/>
              <a:t> </a:t>
            </a:r>
            <a:r>
              <a:rPr lang="pl-PL" sz="2400" dirty="0" err="1"/>
              <a:t>rozdeliť</a:t>
            </a:r>
            <a:r>
              <a:rPr lang="pl-PL" sz="2400" dirty="0"/>
              <a:t> </a:t>
            </a:r>
            <a:r>
              <a:rPr lang="pl-PL" sz="2400" dirty="0" err="1"/>
              <a:t>povinnosti</a:t>
            </a:r>
            <a:r>
              <a:rPr lang="pl-PL" sz="2400" dirty="0"/>
              <a:t> a </a:t>
            </a:r>
            <a:r>
              <a:rPr lang="pl-PL" sz="2400" dirty="0" err="1"/>
              <a:t>úlohy</a:t>
            </a:r>
            <a:r>
              <a:rPr lang="pl-PL" sz="24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Skontrolovali</a:t>
            </a:r>
            <a:r>
              <a:rPr lang="pl-PL" sz="2400" dirty="0"/>
              <a:t> </a:t>
            </a:r>
            <a:r>
              <a:rPr lang="pl-PL" sz="2400" dirty="0" err="1"/>
              <a:t>ste</a:t>
            </a:r>
            <a:r>
              <a:rPr lang="pl-PL" sz="2400" dirty="0"/>
              <a:t> </a:t>
            </a:r>
            <a:r>
              <a:rPr lang="pl-PL" sz="2400" dirty="0" err="1"/>
              <a:t>svoje</a:t>
            </a:r>
            <a:r>
              <a:rPr lang="pl-PL" sz="2400" dirty="0"/>
              <a:t> </a:t>
            </a:r>
            <a:r>
              <a:rPr lang="pl-PL" sz="2400" dirty="0" err="1"/>
              <a:t>schopnosti</a:t>
            </a:r>
            <a:r>
              <a:rPr lang="pl-PL" sz="2400" dirty="0"/>
              <a:t> </a:t>
            </a:r>
            <a:r>
              <a:rPr lang="pl-PL" sz="2400" dirty="0" err="1"/>
              <a:t>prezentovať</a:t>
            </a:r>
            <a:r>
              <a:rPr lang="pl-PL" sz="2400" dirty="0"/>
              <a:t> </a:t>
            </a:r>
            <a:r>
              <a:rPr lang="pl-PL" sz="2400" dirty="0" err="1"/>
              <a:t>vlastné</a:t>
            </a:r>
            <a:r>
              <a:rPr lang="pl-PL" sz="2400" dirty="0"/>
              <a:t> </a:t>
            </a:r>
            <a:r>
              <a:rPr lang="pl-PL" sz="2400" dirty="0" err="1"/>
              <a:t>názory</a:t>
            </a:r>
            <a:r>
              <a:rPr lang="pl-PL" sz="2400" dirty="0"/>
              <a:t> a </a:t>
            </a:r>
            <a:r>
              <a:rPr lang="pl-PL" sz="2400" dirty="0" err="1"/>
              <a:t>diskutovať</a:t>
            </a:r>
            <a:r>
              <a:rPr lang="pl-PL" sz="2400" dirty="0"/>
              <a:t> o nich </a:t>
            </a:r>
            <a:r>
              <a:rPr lang="pl-PL" sz="2400" dirty="0" err="1"/>
              <a:t>pred</a:t>
            </a:r>
            <a:r>
              <a:rPr lang="pl-PL" sz="2400" dirty="0"/>
              <a:t> publikom.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Vďaka</a:t>
            </a:r>
            <a:r>
              <a:rPr lang="pl-PL" sz="2400" dirty="0"/>
              <a:t> </a:t>
            </a:r>
            <a:r>
              <a:rPr lang="pl-PL" sz="2400" dirty="0" err="1"/>
              <a:t>plneniu</a:t>
            </a:r>
            <a:r>
              <a:rPr lang="pl-PL" sz="2400" dirty="0"/>
              <a:t> </a:t>
            </a:r>
            <a:r>
              <a:rPr lang="pl-PL" sz="2400" dirty="0" err="1"/>
              <a:t>úlohy</a:t>
            </a:r>
            <a:r>
              <a:rPr lang="pl-PL" sz="2400" dirty="0"/>
              <a:t> </a:t>
            </a:r>
            <a:r>
              <a:rPr lang="pl-PL" sz="2400" dirty="0" err="1"/>
              <a:t>ste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naučili</a:t>
            </a:r>
            <a:r>
              <a:rPr lang="pl-PL" sz="2400" dirty="0"/>
              <a:t> </a:t>
            </a:r>
            <a:r>
              <a:rPr lang="pl-PL" sz="2400" dirty="0" err="1"/>
              <a:t>spôsoby</a:t>
            </a:r>
            <a:r>
              <a:rPr lang="pl-PL" sz="2400" dirty="0"/>
              <a:t> </a:t>
            </a:r>
            <a:r>
              <a:rPr lang="pl-PL" sz="2400" dirty="0" err="1"/>
              <a:t>získavania</a:t>
            </a:r>
            <a:r>
              <a:rPr lang="pl-PL" sz="2400" dirty="0"/>
              <a:t> </a:t>
            </a:r>
            <a:r>
              <a:rPr lang="pl-PL" sz="2400" dirty="0" err="1"/>
              <a:t>informácií</a:t>
            </a:r>
            <a:r>
              <a:rPr lang="pl-PL" sz="2400" dirty="0"/>
              <a:t> z </a:t>
            </a:r>
            <a:r>
              <a:rPr lang="pl-PL" sz="2400" dirty="0" err="1"/>
              <a:t>internetových</a:t>
            </a:r>
            <a:r>
              <a:rPr lang="pl-PL" sz="2400" dirty="0"/>
              <a:t> </a:t>
            </a:r>
            <a:r>
              <a:rPr lang="pl-PL" sz="2400" dirty="0" err="1"/>
              <a:t>zdrojov</a:t>
            </a:r>
            <a:r>
              <a:rPr lang="pl-PL" sz="2400" dirty="0"/>
              <a:t>.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5BBFB8A9-D05E-E08F-5DBF-3C570BDA1C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20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285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6956" y="-119034"/>
            <a:ext cx="10058400" cy="1450757"/>
          </a:xfrm>
        </p:spPr>
        <p:txBody>
          <a:bodyPr/>
          <a:lstStyle/>
          <a:p>
            <a:r>
              <a:rPr lang="pl-PL" dirty="0" err="1"/>
              <a:t>Príručka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učiteľa</a:t>
            </a:r>
            <a:endParaRPr lang="pl-PL" dirty="0"/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086643" y="1764341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200" dirty="0" err="1"/>
              <a:t>Učiteľ</a:t>
            </a:r>
            <a:r>
              <a:rPr lang="pl-PL" sz="2200" dirty="0"/>
              <a:t> by </a:t>
            </a:r>
            <a:r>
              <a:rPr lang="pl-PL" sz="2200" dirty="0" err="1"/>
              <a:t>mal</a:t>
            </a:r>
            <a:r>
              <a:rPr lang="pl-PL" sz="2200" dirty="0"/>
              <a:t> </a:t>
            </a:r>
            <a:r>
              <a:rPr lang="pl-PL" sz="2200" dirty="0" err="1"/>
              <a:t>pri</a:t>
            </a:r>
            <a:r>
              <a:rPr lang="pl-PL" sz="2200" dirty="0"/>
              <a:t> </a:t>
            </a:r>
            <a:r>
              <a:rPr lang="pl-PL" sz="2200" dirty="0" err="1"/>
              <a:t>delení</a:t>
            </a:r>
            <a:r>
              <a:rPr lang="pl-PL" sz="2200" dirty="0"/>
              <a:t> </a:t>
            </a:r>
            <a:r>
              <a:rPr lang="pl-PL" sz="2200" dirty="0" err="1"/>
              <a:t>triedy</a:t>
            </a:r>
            <a:r>
              <a:rPr lang="pl-PL" sz="2200" dirty="0"/>
              <a:t> do </a:t>
            </a:r>
            <a:r>
              <a:rPr lang="pl-PL" sz="2200" dirty="0" err="1"/>
              <a:t>skupín</a:t>
            </a:r>
            <a:r>
              <a:rPr lang="pl-PL" sz="2200" dirty="0"/>
              <a:t> </a:t>
            </a:r>
            <a:r>
              <a:rPr lang="pl-PL" sz="2200" dirty="0" err="1"/>
              <a:t>brať</a:t>
            </a:r>
            <a:r>
              <a:rPr lang="pl-PL" sz="2200" dirty="0"/>
              <a:t> do </a:t>
            </a:r>
            <a:r>
              <a:rPr lang="pl-PL" sz="2200" dirty="0" err="1"/>
              <a:t>úvahy</a:t>
            </a:r>
            <a:r>
              <a:rPr lang="pl-PL" sz="2200" dirty="0"/>
              <a:t> </a:t>
            </a:r>
            <a:r>
              <a:rPr lang="pl-PL" sz="2200" dirty="0" err="1"/>
              <a:t>schopnosti</a:t>
            </a:r>
            <a:r>
              <a:rPr lang="pl-PL" sz="2200" dirty="0"/>
              <a:t> a </a:t>
            </a:r>
            <a:r>
              <a:rPr lang="pl-PL" sz="2200" dirty="0" err="1"/>
              <a:t>zručnosti</a:t>
            </a:r>
            <a:r>
              <a:rPr lang="pl-PL" sz="2200" dirty="0"/>
              <a:t> </a:t>
            </a:r>
            <a:r>
              <a:rPr lang="pl-PL" sz="2200" dirty="0" err="1"/>
              <a:t>každého</a:t>
            </a:r>
            <a:r>
              <a:rPr lang="pl-PL" sz="2200" dirty="0"/>
              <a:t> </a:t>
            </a:r>
            <a:r>
              <a:rPr lang="pl-PL" sz="2200" dirty="0" err="1"/>
              <a:t>žiaka</a:t>
            </a:r>
            <a:r>
              <a:rPr lang="pl-PL" sz="2200" dirty="0"/>
              <a:t> </a:t>
            </a:r>
            <a:r>
              <a:rPr lang="pl-PL" sz="2200" dirty="0" err="1"/>
              <a:t>jednotlivo</a:t>
            </a:r>
            <a:r>
              <a:rPr lang="pl-PL" sz="22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200" dirty="0" err="1"/>
              <a:t>Učiteľ</a:t>
            </a:r>
            <a:r>
              <a:rPr lang="pl-PL" sz="2200" dirty="0"/>
              <a:t> </a:t>
            </a:r>
            <a:r>
              <a:rPr lang="pl-PL" sz="2200" dirty="0" err="1"/>
              <a:t>musí</a:t>
            </a:r>
            <a:r>
              <a:rPr lang="pl-PL" sz="2200" dirty="0"/>
              <a:t> </a:t>
            </a:r>
            <a:r>
              <a:rPr lang="pl-PL" sz="2200" dirty="0" err="1"/>
              <a:t>vykonávať</a:t>
            </a:r>
            <a:r>
              <a:rPr lang="pl-PL" sz="2200" dirty="0"/>
              <a:t> </a:t>
            </a:r>
            <a:r>
              <a:rPr lang="pl-PL" sz="2200" dirty="0" err="1"/>
              <a:t>primeraný</a:t>
            </a:r>
            <a:r>
              <a:rPr lang="pl-PL" sz="2200" dirty="0"/>
              <a:t> </a:t>
            </a:r>
            <a:r>
              <a:rPr lang="pl-PL" sz="2200" dirty="0" err="1"/>
              <a:t>dohľad</a:t>
            </a:r>
            <a:r>
              <a:rPr lang="pl-PL" sz="2200" dirty="0"/>
              <a:t> nad </a:t>
            </a:r>
            <a:r>
              <a:rPr lang="pl-PL" sz="2200" dirty="0" err="1"/>
              <a:t>vykonávanými</a:t>
            </a:r>
            <a:r>
              <a:rPr lang="pl-PL" sz="2200" dirty="0"/>
              <a:t> </a:t>
            </a:r>
            <a:r>
              <a:rPr lang="pl-PL" sz="2200" dirty="0" err="1"/>
              <a:t>prácami</a:t>
            </a:r>
            <a:r>
              <a:rPr lang="pl-PL" sz="2200" dirty="0"/>
              <a:t>, aby </a:t>
            </a:r>
            <a:r>
              <a:rPr lang="pl-PL" sz="2200" dirty="0" err="1"/>
              <a:t>každá</a:t>
            </a:r>
            <a:r>
              <a:rPr lang="pl-PL" sz="2200" dirty="0"/>
              <a:t> </a:t>
            </a:r>
            <a:r>
              <a:rPr lang="pl-PL" sz="2200" dirty="0" err="1"/>
              <a:t>zo</a:t>
            </a:r>
            <a:r>
              <a:rPr lang="pl-PL" sz="2200" dirty="0"/>
              <a:t> </a:t>
            </a:r>
            <a:r>
              <a:rPr lang="pl-PL" sz="2200" dirty="0" err="1"/>
              <a:t>skupín</a:t>
            </a:r>
            <a:r>
              <a:rPr lang="pl-PL" sz="2200" dirty="0"/>
              <a:t> </a:t>
            </a:r>
            <a:r>
              <a:rPr lang="pl-PL" sz="2200" dirty="0" err="1"/>
              <a:t>plnila</a:t>
            </a:r>
            <a:r>
              <a:rPr lang="pl-PL" sz="2200" dirty="0"/>
              <a:t> </a:t>
            </a:r>
            <a:r>
              <a:rPr lang="pl-PL" sz="2200" dirty="0" err="1"/>
              <a:t>svoje</a:t>
            </a:r>
            <a:r>
              <a:rPr lang="pl-PL" sz="2200" dirty="0"/>
              <a:t> </a:t>
            </a:r>
            <a:r>
              <a:rPr lang="pl-PL" sz="2200" dirty="0" err="1"/>
              <a:t>úlohy</a:t>
            </a:r>
            <a:r>
              <a:rPr lang="pl-PL" sz="2200" dirty="0"/>
              <a:t> </a:t>
            </a:r>
            <a:r>
              <a:rPr lang="pl-PL" sz="2200" dirty="0" err="1"/>
              <a:t>správnym</a:t>
            </a:r>
            <a:r>
              <a:rPr lang="pl-PL" sz="2200" dirty="0"/>
              <a:t> </a:t>
            </a:r>
            <a:r>
              <a:rPr lang="pl-PL" sz="2200" dirty="0" err="1"/>
              <a:t>spôsobom</a:t>
            </a:r>
            <a:r>
              <a:rPr lang="pl-PL" sz="22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200" dirty="0" err="1"/>
              <a:t>Učiteľ</a:t>
            </a:r>
            <a:r>
              <a:rPr lang="pl-PL" sz="2200" dirty="0"/>
              <a:t> by </a:t>
            </a:r>
            <a:r>
              <a:rPr lang="pl-PL" sz="2200" dirty="0" err="1"/>
              <a:t>mal</a:t>
            </a:r>
            <a:r>
              <a:rPr lang="pl-PL" sz="2200" dirty="0"/>
              <a:t> </a:t>
            </a:r>
            <a:r>
              <a:rPr lang="pl-PL" sz="2200" dirty="0" err="1"/>
              <a:t>moderovať</a:t>
            </a:r>
            <a:r>
              <a:rPr lang="pl-PL" sz="2200" dirty="0"/>
              <a:t> </a:t>
            </a:r>
            <a:r>
              <a:rPr lang="pl-PL" sz="2200" dirty="0" err="1"/>
              <a:t>diskusiu</a:t>
            </a:r>
            <a:r>
              <a:rPr lang="pl-PL" sz="2200" dirty="0"/>
              <a:t> tak, aby bola </a:t>
            </a:r>
            <a:r>
              <a:rPr lang="pl-PL" sz="2200" dirty="0" err="1"/>
              <a:t>konštruktívna</a:t>
            </a:r>
            <a:r>
              <a:rPr lang="pl-PL" sz="2200" dirty="0"/>
              <a:t> a </a:t>
            </a:r>
            <a:r>
              <a:rPr lang="pl-PL" sz="2200" dirty="0" err="1"/>
              <a:t>opierala</a:t>
            </a:r>
            <a:r>
              <a:rPr lang="pl-PL" sz="2200" dirty="0"/>
              <a:t> </a:t>
            </a:r>
            <a:r>
              <a:rPr lang="pl-PL" sz="2200" dirty="0" err="1"/>
              <a:t>sa</a:t>
            </a:r>
            <a:r>
              <a:rPr lang="pl-PL" sz="2200" dirty="0"/>
              <a:t> na </a:t>
            </a:r>
            <a:r>
              <a:rPr lang="pl-PL" sz="2200" dirty="0" err="1"/>
              <a:t>predtým</a:t>
            </a:r>
            <a:r>
              <a:rPr lang="pl-PL" sz="2200" dirty="0"/>
              <a:t> </a:t>
            </a:r>
            <a:r>
              <a:rPr lang="pl-PL" sz="2200" dirty="0" err="1"/>
              <a:t>pripravených</a:t>
            </a:r>
            <a:r>
              <a:rPr lang="pl-PL" sz="2200" dirty="0"/>
              <a:t> </a:t>
            </a:r>
            <a:r>
              <a:rPr lang="pl-PL" sz="2200" dirty="0" err="1"/>
              <a:t>materiáloch</a:t>
            </a:r>
            <a:r>
              <a:rPr lang="pl-PL" sz="22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200" dirty="0" err="1"/>
              <a:t>Časť</a:t>
            </a:r>
            <a:r>
              <a:rPr lang="pl-PL" sz="2200" dirty="0"/>
              <a:t> </a:t>
            </a:r>
            <a:r>
              <a:rPr lang="pl-PL" sz="2200" dirty="0" err="1"/>
              <a:t>úlohy</a:t>
            </a:r>
            <a:r>
              <a:rPr lang="pl-PL" sz="2200" dirty="0"/>
              <a:t> </a:t>
            </a:r>
            <a:r>
              <a:rPr lang="pl-PL" sz="2200" dirty="0" err="1"/>
              <a:t>môže</a:t>
            </a:r>
            <a:r>
              <a:rPr lang="pl-PL" sz="2200" dirty="0"/>
              <a:t> </a:t>
            </a:r>
            <a:r>
              <a:rPr lang="pl-PL" sz="2200" dirty="0" err="1"/>
              <a:t>byť</a:t>
            </a:r>
            <a:r>
              <a:rPr lang="pl-PL" sz="2200" dirty="0"/>
              <a:t> </a:t>
            </a:r>
            <a:r>
              <a:rPr lang="pl-PL" sz="2200" dirty="0" err="1"/>
              <a:t>vykonávaná</a:t>
            </a:r>
            <a:r>
              <a:rPr lang="pl-PL" sz="2200" dirty="0"/>
              <a:t> </a:t>
            </a:r>
            <a:r>
              <a:rPr lang="pl-PL" sz="2200" dirty="0" err="1"/>
              <a:t>doma</a:t>
            </a:r>
            <a:r>
              <a:rPr lang="pl-PL" sz="2200" dirty="0"/>
              <a:t> - s </a:t>
            </a:r>
            <a:r>
              <a:rPr lang="pl-PL" sz="2200" dirty="0" err="1"/>
              <a:t>pomocou</a:t>
            </a:r>
            <a:r>
              <a:rPr lang="pl-PL" sz="2200" dirty="0"/>
              <a:t> </a:t>
            </a:r>
            <a:r>
              <a:rPr lang="pl-PL" sz="2200" dirty="0" err="1"/>
              <a:t>rodičov</a:t>
            </a:r>
            <a:r>
              <a:rPr lang="pl-PL" sz="2200" dirty="0"/>
              <a:t> </a:t>
            </a:r>
            <a:r>
              <a:rPr lang="pl-PL" sz="2200" dirty="0" err="1"/>
              <a:t>alebo</a:t>
            </a:r>
            <a:r>
              <a:rPr lang="pl-PL" sz="2200" dirty="0"/>
              <a:t> </a:t>
            </a:r>
            <a:r>
              <a:rPr lang="pl-PL" sz="2200" dirty="0" err="1"/>
              <a:t>starých</a:t>
            </a:r>
            <a:r>
              <a:rPr lang="pl-PL" sz="2200" dirty="0"/>
              <a:t> </a:t>
            </a:r>
            <a:r>
              <a:rPr lang="pl-PL" sz="2200" dirty="0" err="1"/>
              <a:t>rodičov</a:t>
            </a:r>
            <a:r>
              <a:rPr lang="pl-PL" sz="2200" dirty="0"/>
              <a:t> - </a:t>
            </a:r>
            <a:r>
              <a:rPr lang="pl-PL" sz="2200" dirty="0" err="1"/>
              <a:t>čo</a:t>
            </a:r>
            <a:r>
              <a:rPr lang="pl-PL" sz="2200" dirty="0"/>
              <a:t> </a:t>
            </a:r>
            <a:r>
              <a:rPr lang="pl-PL" sz="2200" dirty="0" err="1"/>
              <a:t>umožní</a:t>
            </a:r>
            <a:r>
              <a:rPr lang="pl-PL" sz="2200" dirty="0"/>
              <a:t> </a:t>
            </a:r>
            <a:r>
              <a:rPr lang="pl-PL" sz="2200" dirty="0" err="1"/>
              <a:t>zohľadniť</a:t>
            </a:r>
            <a:r>
              <a:rPr lang="pl-PL" sz="2200" dirty="0"/>
              <a:t> </a:t>
            </a:r>
            <a:r>
              <a:rPr lang="pl-PL" sz="2200" dirty="0" err="1"/>
              <a:t>módu</a:t>
            </a:r>
            <a:r>
              <a:rPr lang="pl-PL" sz="2200" dirty="0"/>
              <a:t> z </a:t>
            </a:r>
            <a:r>
              <a:rPr lang="pl-PL" sz="2200" dirty="0" err="1"/>
              <a:t>predchádzajúcich</a:t>
            </a:r>
            <a:r>
              <a:rPr lang="pl-PL" sz="2200" dirty="0"/>
              <a:t> </a:t>
            </a:r>
            <a:r>
              <a:rPr lang="pl-PL" sz="2200" dirty="0" err="1"/>
              <a:t>rokov</a:t>
            </a:r>
            <a:r>
              <a:rPr lang="pl-PL" sz="22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200" dirty="0" err="1"/>
              <a:t>Úloha</a:t>
            </a:r>
            <a:r>
              <a:rPr lang="pl-PL" sz="2200" dirty="0"/>
              <a:t> by </a:t>
            </a:r>
            <a:r>
              <a:rPr lang="pl-PL" sz="2200" dirty="0" err="1"/>
              <a:t>nemala</a:t>
            </a:r>
            <a:r>
              <a:rPr lang="pl-PL" sz="2200" dirty="0"/>
              <a:t> </a:t>
            </a:r>
            <a:r>
              <a:rPr lang="pl-PL" sz="2200" dirty="0" err="1"/>
              <a:t>byť</a:t>
            </a:r>
            <a:r>
              <a:rPr lang="pl-PL" sz="2200" dirty="0"/>
              <a:t> </a:t>
            </a:r>
            <a:r>
              <a:rPr lang="pl-PL" sz="2200" dirty="0" err="1"/>
              <a:t>realizovaná</a:t>
            </a:r>
            <a:r>
              <a:rPr lang="pl-PL" sz="2200" dirty="0"/>
              <a:t> </a:t>
            </a:r>
            <a:r>
              <a:rPr lang="pl-PL" sz="2200" dirty="0" err="1"/>
              <a:t>dlhšie</a:t>
            </a:r>
            <a:r>
              <a:rPr lang="pl-PL" sz="2200" dirty="0"/>
              <a:t> </a:t>
            </a:r>
            <a:r>
              <a:rPr lang="pl-PL" sz="2200" dirty="0" err="1"/>
              <a:t>ako</a:t>
            </a:r>
            <a:r>
              <a:rPr lang="pl-PL" sz="2200" dirty="0"/>
              <a:t> 2-3 </a:t>
            </a:r>
            <a:r>
              <a:rPr lang="pl-PL" sz="2200" dirty="0" err="1"/>
              <a:t>týždne</a:t>
            </a:r>
            <a:r>
              <a:rPr lang="pl-PL" sz="2200" dirty="0"/>
              <a:t> - </a:t>
            </a:r>
            <a:r>
              <a:rPr lang="pl-PL" sz="2200" dirty="0" err="1"/>
              <a:t>čo</a:t>
            </a:r>
            <a:r>
              <a:rPr lang="pl-PL" sz="2200" dirty="0"/>
              <a:t> </a:t>
            </a:r>
            <a:r>
              <a:rPr lang="pl-PL" sz="2200" dirty="0" err="1"/>
              <a:t>umožní</a:t>
            </a:r>
            <a:r>
              <a:rPr lang="pl-PL" sz="2200" dirty="0"/>
              <a:t> </a:t>
            </a:r>
            <a:r>
              <a:rPr lang="pl-PL" sz="2200" dirty="0" err="1"/>
              <a:t>rýchlejšiu</a:t>
            </a:r>
            <a:r>
              <a:rPr lang="pl-PL" sz="2200" dirty="0"/>
              <a:t> a </a:t>
            </a:r>
            <a:r>
              <a:rPr lang="pl-PL" sz="2200" dirty="0" err="1"/>
              <a:t>efektívnejšiu</a:t>
            </a:r>
            <a:r>
              <a:rPr lang="pl-PL" sz="2200" dirty="0"/>
              <a:t> </a:t>
            </a:r>
            <a:r>
              <a:rPr lang="pl-PL" sz="2200" dirty="0" err="1"/>
              <a:t>prácu</a:t>
            </a:r>
            <a:r>
              <a:rPr lang="pl-PL" sz="2200" dirty="0"/>
              <a:t> </a:t>
            </a:r>
            <a:r>
              <a:rPr lang="pl-PL" sz="2200" dirty="0" err="1"/>
              <a:t>študentov</a:t>
            </a:r>
            <a:r>
              <a:rPr lang="pl-PL" sz="2200" dirty="0"/>
              <a:t>.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endParaRPr lang="pl-PL" sz="24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55A49FBD-B82A-838D-CD4C-8737418DFE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20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8" name="Picture 2" descr="Znalezione obrazy dla zapytania kciuk 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108" y="416803"/>
            <a:ext cx="719588" cy="754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298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3A0A715E-9E05-011A-3D0F-CA87C269D5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4137" y="463484"/>
            <a:ext cx="6200384" cy="1300810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EF63A8E9-C1EE-445B-F189-11A41D8D4842}"/>
              </a:ext>
            </a:extLst>
          </p:cNvPr>
          <p:cNvSpPr txBox="1"/>
          <p:nvPr/>
        </p:nvSpPr>
        <p:spPr>
          <a:xfrm>
            <a:off x="726509" y="2435971"/>
            <a:ext cx="1079743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Spolufinancované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z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prostriedkov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Európskej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únie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Názory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stanoviská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vyjadrené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v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tejto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prezentácii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sú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výlučne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názormi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autora (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autorov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 a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nemusia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odrážať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oficiálne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stanoviská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Európskej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únie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alebo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Nadácie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rozvoj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systému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vzdelávania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EÚ ani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Nadácia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nenesú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zodpovednosť</a:t>
            </a:r>
            <a:r>
              <a:rPr lang="pl-PL" sz="20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za </a:t>
            </a:r>
            <a:r>
              <a:rPr lang="pl-PL" sz="2000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obsah</a:t>
            </a:r>
            <a:endParaRPr lang="pl-PL" sz="2000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48040B9A-CE82-0F89-B30A-0778A85568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585" y="5659501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294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36320" y="0"/>
            <a:ext cx="10058400" cy="1450757"/>
          </a:xfrm>
        </p:spPr>
        <p:txBody>
          <a:bodyPr/>
          <a:lstStyle/>
          <a:p>
            <a:r>
              <a:rPr lang="pl-PL" dirty="0"/>
              <a:t>ÚVOD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967" y="2188697"/>
            <a:ext cx="10018713" cy="3761936"/>
          </a:xfrm>
        </p:spPr>
        <p:txBody>
          <a:bodyPr anchor="t">
            <a:normAutofit lnSpcReduction="10000"/>
          </a:bodyPr>
          <a:lstStyle/>
          <a:p>
            <a:pPr marL="0" indent="0" algn="just">
              <a:buNone/>
            </a:pPr>
            <a:r>
              <a:rPr lang="pl-PL" sz="2400" dirty="0" err="1"/>
              <a:t>Dobrý</a:t>
            </a:r>
            <a:r>
              <a:rPr lang="pl-PL" sz="2400" dirty="0"/>
              <a:t> </a:t>
            </a:r>
            <a:r>
              <a:rPr lang="pl-PL" sz="2400" dirty="0" err="1"/>
              <a:t>deň</a:t>
            </a:r>
            <a:r>
              <a:rPr lang="pl-PL" sz="2400" dirty="0"/>
              <a:t>!</a:t>
            </a:r>
          </a:p>
          <a:p>
            <a:pPr marL="0" indent="0" algn="just">
              <a:buNone/>
            </a:pPr>
            <a:r>
              <a:rPr lang="pl-PL" sz="2400" dirty="0" err="1"/>
              <a:t>Dnešná</a:t>
            </a:r>
            <a:r>
              <a:rPr lang="pl-PL" sz="2400" dirty="0"/>
              <a:t> </a:t>
            </a:r>
            <a:r>
              <a:rPr lang="pl-PL" sz="2400" dirty="0" err="1"/>
              <a:t>lekcia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</a:t>
            </a:r>
            <a:r>
              <a:rPr lang="pl-PL" sz="2400" dirty="0" err="1"/>
              <a:t>týkať</a:t>
            </a:r>
            <a:r>
              <a:rPr lang="pl-PL" sz="2400" dirty="0"/>
              <a:t> </a:t>
            </a:r>
            <a:r>
              <a:rPr lang="pl-PL" sz="2400" dirty="0" err="1"/>
              <a:t>módy</a:t>
            </a:r>
            <a:r>
              <a:rPr lang="pl-PL" sz="2400" dirty="0"/>
              <a:t>, </a:t>
            </a:r>
            <a:r>
              <a:rPr lang="pl-PL" sz="2400" dirty="0" err="1"/>
              <a:t>ktorá</a:t>
            </a:r>
            <a:r>
              <a:rPr lang="pl-PL" sz="2400" dirty="0"/>
              <a:t> </a:t>
            </a:r>
            <a:r>
              <a:rPr lang="pl-PL" sz="2400" dirty="0" err="1"/>
              <a:t>obklopuje</a:t>
            </a:r>
            <a:r>
              <a:rPr lang="pl-PL" sz="2400" dirty="0"/>
              <a:t> </a:t>
            </a:r>
            <a:r>
              <a:rPr lang="pl-PL" sz="2400" dirty="0" err="1"/>
              <a:t>naše</a:t>
            </a:r>
            <a:r>
              <a:rPr lang="pl-PL" sz="2400" dirty="0"/>
              <a:t> </a:t>
            </a:r>
            <a:r>
              <a:rPr lang="pl-PL" sz="2400" dirty="0" err="1"/>
              <a:t>životy</a:t>
            </a:r>
            <a:r>
              <a:rPr lang="pl-PL" sz="2400" dirty="0"/>
              <a:t> </a:t>
            </a:r>
            <a:r>
              <a:rPr lang="pl-PL" sz="2400" dirty="0" err="1"/>
              <a:t>každý</a:t>
            </a:r>
            <a:r>
              <a:rPr lang="pl-PL" sz="2400" dirty="0"/>
              <a:t> </a:t>
            </a:r>
            <a:r>
              <a:rPr lang="pl-PL" sz="2400" dirty="0" err="1"/>
              <a:t>deň</a:t>
            </a:r>
            <a:r>
              <a:rPr lang="pl-PL" sz="2400" dirty="0"/>
              <a:t>.</a:t>
            </a:r>
          </a:p>
          <a:p>
            <a:pPr marL="0" indent="0" algn="just">
              <a:buNone/>
            </a:pPr>
            <a:r>
              <a:rPr lang="pl-PL" sz="2400" dirty="0" err="1"/>
              <a:t>Uvedomujete</a:t>
            </a:r>
            <a:r>
              <a:rPr lang="pl-PL" sz="2400" dirty="0"/>
              <a:t> si, </a:t>
            </a:r>
            <a:r>
              <a:rPr lang="pl-PL" sz="2400" dirty="0" err="1"/>
              <a:t>aký</a:t>
            </a:r>
            <a:r>
              <a:rPr lang="pl-PL" sz="2400" dirty="0"/>
              <a:t> je proces </a:t>
            </a:r>
            <a:r>
              <a:rPr lang="pl-PL" sz="2400" dirty="0" err="1"/>
              <a:t>návrhu</a:t>
            </a:r>
            <a:r>
              <a:rPr lang="pl-PL" sz="2400" dirty="0"/>
              <a:t> a </a:t>
            </a:r>
            <a:r>
              <a:rPr lang="pl-PL" sz="2400" dirty="0" err="1"/>
              <a:t>výroby</a:t>
            </a:r>
            <a:r>
              <a:rPr lang="pl-PL" sz="2400" dirty="0"/>
              <a:t> </a:t>
            </a:r>
            <a:r>
              <a:rPr lang="pl-PL" sz="2400" dirty="0" err="1"/>
              <a:t>odevov</a:t>
            </a:r>
            <a:r>
              <a:rPr lang="pl-PL" sz="2400" dirty="0"/>
              <a:t>? </a:t>
            </a:r>
            <a:r>
              <a:rPr lang="pl-PL" sz="2400" dirty="0" err="1"/>
              <a:t>Viete</a:t>
            </a:r>
            <a:r>
              <a:rPr lang="pl-PL" sz="2400" dirty="0"/>
              <a:t>, </a:t>
            </a:r>
            <a:r>
              <a:rPr lang="pl-PL" sz="2400" dirty="0" err="1"/>
              <a:t>ako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vytvárajú</a:t>
            </a:r>
            <a:r>
              <a:rPr lang="pl-PL" sz="2400" dirty="0"/>
              <a:t> </a:t>
            </a:r>
            <a:r>
              <a:rPr lang="pl-PL" sz="2400" dirty="0" err="1"/>
              <a:t>vzory</a:t>
            </a:r>
            <a:r>
              <a:rPr lang="pl-PL" sz="2400" dirty="0"/>
              <a:t> </a:t>
            </a:r>
            <a:r>
              <a:rPr lang="pl-PL" sz="2400" dirty="0" err="1"/>
              <a:t>pre</a:t>
            </a:r>
            <a:r>
              <a:rPr lang="pl-PL" sz="2400" dirty="0"/>
              <a:t> </a:t>
            </a:r>
            <a:r>
              <a:rPr lang="pl-PL" sz="2400" dirty="0" err="1"/>
              <a:t>topánky</a:t>
            </a:r>
            <a:r>
              <a:rPr lang="pl-PL" sz="2400" dirty="0"/>
              <a:t>? </a:t>
            </a:r>
            <a:r>
              <a:rPr lang="pl-PL" sz="2400" dirty="0" err="1"/>
              <a:t>Videli</a:t>
            </a:r>
            <a:r>
              <a:rPr lang="pl-PL" sz="2400" dirty="0"/>
              <a:t> </a:t>
            </a:r>
            <a:r>
              <a:rPr lang="pl-PL" sz="2400" dirty="0" err="1"/>
              <a:t>ste</a:t>
            </a:r>
            <a:r>
              <a:rPr lang="pl-PL" sz="2400" dirty="0"/>
              <a:t> </a:t>
            </a:r>
            <a:r>
              <a:rPr lang="pl-PL" sz="2400" dirty="0" err="1"/>
              <a:t>niekedy</a:t>
            </a:r>
            <a:r>
              <a:rPr lang="pl-PL" sz="2400" dirty="0"/>
              <a:t>, </a:t>
            </a:r>
            <a:r>
              <a:rPr lang="pl-PL" sz="2400" dirty="0" err="1"/>
              <a:t>ako</a:t>
            </a:r>
            <a:r>
              <a:rPr lang="pl-PL" sz="2400" dirty="0"/>
              <a:t> pracuje </a:t>
            </a:r>
            <a:r>
              <a:rPr lang="pl-PL" sz="2400" dirty="0" err="1"/>
              <a:t>kožený</a:t>
            </a:r>
            <a:r>
              <a:rPr lang="pl-PL" sz="2400" dirty="0"/>
              <a:t> </a:t>
            </a:r>
            <a:r>
              <a:rPr lang="pl-PL" sz="2400" dirty="0" err="1"/>
              <a:t>remeselník</a:t>
            </a:r>
            <a:r>
              <a:rPr lang="pl-PL" sz="2400" dirty="0"/>
              <a:t>? </a:t>
            </a:r>
            <a:r>
              <a:rPr lang="pl-PL" sz="2400" dirty="0" err="1"/>
              <a:t>Viete</a:t>
            </a:r>
            <a:r>
              <a:rPr lang="pl-PL" sz="2400" dirty="0"/>
              <a:t>, </a:t>
            </a:r>
            <a:r>
              <a:rPr lang="pl-PL" sz="2400" dirty="0" err="1"/>
              <a:t>koľko</a:t>
            </a:r>
            <a:r>
              <a:rPr lang="pl-PL" sz="2400" dirty="0"/>
              <a:t> </a:t>
            </a:r>
            <a:r>
              <a:rPr lang="pl-PL" sz="2400" dirty="0" err="1"/>
              <a:t>ľudí</a:t>
            </a:r>
            <a:r>
              <a:rPr lang="pl-PL" sz="2400" dirty="0"/>
              <a:t> je </a:t>
            </a:r>
            <a:r>
              <a:rPr lang="pl-PL" sz="2400" dirty="0" err="1"/>
              <a:t>zapojených</a:t>
            </a:r>
            <a:r>
              <a:rPr lang="pl-PL" sz="2400" dirty="0"/>
              <a:t> do </a:t>
            </a:r>
            <a:r>
              <a:rPr lang="pl-PL" sz="2400" dirty="0" err="1"/>
              <a:t>práce</a:t>
            </a:r>
            <a:r>
              <a:rPr lang="pl-PL" sz="2400" dirty="0"/>
              <a:t> </a:t>
            </a:r>
            <a:r>
              <a:rPr lang="pl-PL" sz="2400" dirty="0" err="1"/>
              <a:t>spojenej</a:t>
            </a:r>
            <a:r>
              <a:rPr lang="pl-PL" sz="2400" dirty="0"/>
              <a:t> s </a:t>
            </a:r>
            <a:r>
              <a:rPr lang="pl-PL" sz="2400" dirty="0" err="1"/>
              <a:t>výrobou</a:t>
            </a:r>
            <a:r>
              <a:rPr lang="pl-PL" sz="2400" dirty="0"/>
              <a:t> </a:t>
            </a:r>
            <a:r>
              <a:rPr lang="pl-PL" sz="2400" dirty="0" err="1"/>
              <a:t>oblečenia</a:t>
            </a:r>
            <a:r>
              <a:rPr lang="pl-PL" sz="2400" dirty="0"/>
              <a:t>, </a:t>
            </a:r>
            <a:r>
              <a:rPr lang="pl-PL" sz="2400" dirty="0" err="1"/>
              <a:t>topánok</a:t>
            </a:r>
            <a:r>
              <a:rPr lang="pl-PL" sz="2400" dirty="0"/>
              <a:t>, </a:t>
            </a:r>
            <a:r>
              <a:rPr lang="pl-PL" sz="2400" dirty="0" err="1"/>
              <a:t>kabeliek</a:t>
            </a:r>
            <a:r>
              <a:rPr lang="pl-PL" sz="2400" dirty="0"/>
              <a:t>?</a:t>
            </a:r>
          </a:p>
          <a:p>
            <a:pPr marL="0" indent="0" algn="just">
              <a:buNone/>
            </a:pPr>
            <a:r>
              <a:rPr lang="pl-PL" sz="2400" dirty="0" err="1"/>
              <a:t>Zamyslite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nad </a:t>
            </a:r>
            <a:r>
              <a:rPr lang="pl-PL" sz="2400" dirty="0" err="1"/>
              <a:t>tým</a:t>
            </a:r>
            <a:r>
              <a:rPr lang="pl-PL" sz="2400" dirty="0"/>
              <a:t>, </a:t>
            </a:r>
            <a:r>
              <a:rPr lang="pl-PL" sz="2400" dirty="0" err="1"/>
              <a:t>ako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menil</a:t>
            </a:r>
            <a:r>
              <a:rPr lang="pl-PL" sz="2400" dirty="0"/>
              <a:t> </a:t>
            </a:r>
            <a:r>
              <a:rPr lang="pl-PL" sz="2400" dirty="0" err="1"/>
              <a:t>svet</a:t>
            </a:r>
            <a:r>
              <a:rPr lang="pl-PL" sz="2400" dirty="0"/>
              <a:t> </a:t>
            </a:r>
            <a:r>
              <a:rPr lang="pl-PL" sz="2400" dirty="0" err="1"/>
              <a:t>módy</a:t>
            </a:r>
            <a:r>
              <a:rPr lang="pl-PL" sz="2400" dirty="0"/>
              <a:t> v </a:t>
            </a:r>
            <a:r>
              <a:rPr lang="pl-PL" sz="2400" dirty="0" err="1"/>
              <a:t>posledných</a:t>
            </a:r>
            <a:r>
              <a:rPr lang="pl-PL" sz="2400" dirty="0"/>
              <a:t> </a:t>
            </a:r>
            <a:r>
              <a:rPr lang="pl-PL" sz="2400" dirty="0" err="1"/>
              <a:t>desaťročiach</a:t>
            </a:r>
            <a:r>
              <a:rPr lang="pl-PL" sz="2400" dirty="0"/>
              <a:t>.</a:t>
            </a:r>
          </a:p>
          <a:p>
            <a:pPr marL="0" indent="0" algn="just">
              <a:buNone/>
            </a:pPr>
            <a:r>
              <a:rPr lang="pl-PL" sz="2400" dirty="0" err="1"/>
              <a:t>Analýzou</a:t>
            </a:r>
            <a:r>
              <a:rPr lang="pl-PL" sz="2400" dirty="0"/>
              <a:t> </a:t>
            </a:r>
            <a:r>
              <a:rPr lang="pl-PL" sz="2400" dirty="0" err="1"/>
              <a:t>tohto</a:t>
            </a:r>
            <a:r>
              <a:rPr lang="pl-PL" sz="2400" dirty="0"/>
              <a:t> </a:t>
            </a:r>
            <a:r>
              <a:rPr lang="pl-PL" sz="2400" dirty="0" err="1"/>
              <a:t>témy</a:t>
            </a:r>
            <a:r>
              <a:rPr lang="pl-PL" sz="2400" dirty="0"/>
              <a:t> </a:t>
            </a:r>
            <a:r>
              <a:rPr lang="pl-PL" sz="2400" dirty="0" err="1"/>
              <a:t>budeme</a:t>
            </a:r>
            <a:r>
              <a:rPr lang="pl-PL" sz="2400" dirty="0"/>
              <a:t> </a:t>
            </a:r>
            <a:r>
              <a:rPr lang="pl-PL" sz="2400" dirty="0" err="1"/>
              <a:t>môcť</a:t>
            </a:r>
            <a:r>
              <a:rPr lang="pl-PL" sz="2400" dirty="0"/>
              <a:t> </a:t>
            </a:r>
            <a:r>
              <a:rPr lang="pl-PL" sz="2400" dirty="0" err="1"/>
              <a:t>potvrdiť</a:t>
            </a:r>
            <a:r>
              <a:rPr lang="pl-PL" sz="2400" dirty="0"/>
              <a:t> </a:t>
            </a:r>
            <a:r>
              <a:rPr lang="pl-PL" sz="2400" dirty="0" err="1"/>
              <a:t>alebo</a:t>
            </a:r>
            <a:r>
              <a:rPr lang="pl-PL" sz="2400" dirty="0"/>
              <a:t> </a:t>
            </a:r>
            <a:r>
              <a:rPr lang="pl-PL" sz="2400" dirty="0" err="1"/>
              <a:t>vyvrátiť</a:t>
            </a:r>
            <a:r>
              <a:rPr lang="pl-PL" sz="2400" dirty="0"/>
              <a:t> </a:t>
            </a:r>
            <a:r>
              <a:rPr lang="pl-PL" sz="2400" dirty="0" err="1"/>
              <a:t>hypotézu</a:t>
            </a:r>
            <a:r>
              <a:rPr lang="pl-PL" sz="2400" dirty="0"/>
              <a:t>, </a:t>
            </a:r>
            <a:r>
              <a:rPr lang="pl-PL" sz="2400" dirty="0" err="1"/>
              <a:t>že</a:t>
            </a:r>
            <a:r>
              <a:rPr lang="pl-PL" sz="2400" dirty="0"/>
              <a:t> "</a:t>
            </a:r>
            <a:r>
              <a:rPr lang="pl-PL" sz="2400" dirty="0" err="1"/>
              <a:t>móda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vracia</a:t>
            </a:r>
            <a:r>
              <a:rPr lang="pl-PL" sz="2400" dirty="0"/>
              <a:t>".</a:t>
            </a:r>
          </a:p>
          <a:p>
            <a:pPr marL="0" indent="0" algn="just">
              <a:buNone/>
            </a:pPr>
            <a:endParaRPr lang="pl-PL" sz="2400" dirty="0"/>
          </a:p>
        </p:txBody>
      </p:sp>
      <p:pic>
        <p:nvPicPr>
          <p:cNvPr id="3078" name="Picture 6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305" y="286603"/>
            <a:ext cx="1878375" cy="2062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BA5618DF-D710-6409-DCAE-B8F059F58C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20" y="575626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7113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1" y="-244722"/>
            <a:ext cx="10058400" cy="1450757"/>
          </a:xfrm>
        </p:spPr>
        <p:txBody>
          <a:bodyPr/>
          <a:lstStyle/>
          <a:p>
            <a:r>
              <a:rPr lang="pl-PL" dirty="0"/>
              <a:t>ÚVOD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17124" y="1864232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err="1"/>
              <a:t>Pozrite</a:t>
            </a:r>
            <a:r>
              <a:rPr lang="pl-PL" sz="2400" dirty="0"/>
              <a:t> si </a:t>
            </a:r>
            <a:r>
              <a:rPr lang="pl-PL" sz="2400" dirty="0" err="1"/>
              <a:t>staré</a:t>
            </a:r>
            <a:r>
              <a:rPr lang="pl-PL" sz="2400" dirty="0"/>
              <a:t> fotografie z </a:t>
            </a:r>
            <a:r>
              <a:rPr lang="pl-PL" sz="2400" dirty="0" err="1"/>
              <a:t>vašich</a:t>
            </a:r>
            <a:r>
              <a:rPr lang="pl-PL" sz="2400" dirty="0"/>
              <a:t> </a:t>
            </a:r>
            <a:r>
              <a:rPr lang="pl-PL" sz="2400" dirty="0" err="1"/>
              <a:t>domov</a:t>
            </a:r>
            <a:r>
              <a:rPr lang="pl-PL" sz="2400" dirty="0"/>
              <a:t>. </a:t>
            </a:r>
            <a:r>
              <a:rPr lang="pl-PL" sz="2400" dirty="0" err="1"/>
              <a:t>Zamerajte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na to, </a:t>
            </a:r>
            <a:r>
              <a:rPr lang="pl-PL" sz="2400" dirty="0" err="1"/>
              <a:t>ako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obliekali</a:t>
            </a:r>
            <a:r>
              <a:rPr lang="pl-PL" sz="2400" dirty="0"/>
              <a:t> </a:t>
            </a:r>
            <a:r>
              <a:rPr lang="pl-PL" sz="2400" dirty="0" err="1"/>
              <a:t>vaši</a:t>
            </a:r>
            <a:r>
              <a:rPr lang="pl-PL" sz="2400" dirty="0"/>
              <a:t> </a:t>
            </a:r>
            <a:r>
              <a:rPr lang="pl-PL" sz="2400" dirty="0" err="1"/>
              <a:t>rodičia</a:t>
            </a:r>
            <a:r>
              <a:rPr lang="pl-PL" sz="2400" dirty="0"/>
              <a:t> </a:t>
            </a:r>
            <a:r>
              <a:rPr lang="pl-PL" sz="2400" dirty="0" err="1"/>
              <a:t>alebo</a:t>
            </a:r>
            <a:r>
              <a:rPr lang="pl-PL" sz="2400" dirty="0"/>
              <a:t> </a:t>
            </a:r>
            <a:r>
              <a:rPr lang="pl-PL" sz="2400" dirty="0" err="1"/>
              <a:t>starí</a:t>
            </a:r>
            <a:r>
              <a:rPr lang="pl-PL" sz="2400" dirty="0"/>
              <a:t> </a:t>
            </a:r>
            <a:r>
              <a:rPr lang="pl-PL" sz="2400" dirty="0" err="1"/>
              <a:t>rodičia</a:t>
            </a:r>
            <a:r>
              <a:rPr lang="pl-PL" sz="2400" dirty="0"/>
              <a:t> v ich </a:t>
            </a:r>
            <a:r>
              <a:rPr lang="pl-PL" sz="2400" dirty="0" err="1"/>
              <a:t>mladosti</a:t>
            </a:r>
            <a:r>
              <a:rPr lang="pl-PL" sz="2400" dirty="0"/>
              <a:t>. </a:t>
            </a:r>
            <a:r>
              <a:rPr lang="pl-PL" sz="2400" dirty="0" err="1"/>
              <a:t>Zamyslite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nad </a:t>
            </a:r>
            <a:r>
              <a:rPr lang="pl-PL" sz="2400" dirty="0" err="1"/>
              <a:t>tým</a:t>
            </a:r>
            <a:r>
              <a:rPr lang="pl-PL" sz="2400" dirty="0"/>
              <a:t>, </a:t>
            </a:r>
            <a:r>
              <a:rPr lang="pl-PL" sz="2400" dirty="0" err="1"/>
              <a:t>čo</a:t>
            </a:r>
            <a:r>
              <a:rPr lang="pl-PL" sz="2400" dirty="0"/>
              <a:t> by </a:t>
            </a:r>
            <a:r>
              <a:rPr lang="pl-PL" sz="2400" dirty="0" err="1"/>
              <a:t>povedali</a:t>
            </a:r>
            <a:r>
              <a:rPr lang="pl-PL" sz="2400" dirty="0"/>
              <a:t> </a:t>
            </a:r>
            <a:r>
              <a:rPr lang="pl-PL" sz="2400" dirty="0" err="1"/>
              <a:t>ľudia</a:t>
            </a:r>
            <a:r>
              <a:rPr lang="pl-PL" sz="2400" dirty="0"/>
              <a:t> v </a:t>
            </a:r>
            <a:r>
              <a:rPr lang="pl-PL" sz="2400" dirty="0" err="1"/>
              <a:t>tých</a:t>
            </a:r>
            <a:r>
              <a:rPr lang="pl-PL" sz="2400" dirty="0"/>
              <a:t> </a:t>
            </a:r>
            <a:r>
              <a:rPr lang="pl-PL" sz="2400" dirty="0" err="1"/>
              <a:t>časoch</a:t>
            </a:r>
            <a:r>
              <a:rPr lang="pl-PL" sz="2400" dirty="0"/>
              <a:t>, </a:t>
            </a:r>
            <a:r>
              <a:rPr lang="pl-PL" sz="2400" dirty="0" err="1"/>
              <a:t>keby</a:t>
            </a:r>
            <a:r>
              <a:rPr lang="pl-PL" sz="2400" dirty="0"/>
              <a:t> im </a:t>
            </a:r>
            <a:r>
              <a:rPr lang="pl-PL" sz="2400" dirty="0" err="1"/>
              <a:t>ukázali</a:t>
            </a:r>
            <a:r>
              <a:rPr lang="pl-PL" sz="2400" dirty="0"/>
              <a:t> </a:t>
            </a:r>
            <a:r>
              <a:rPr lang="pl-PL" sz="2400" dirty="0" err="1"/>
              <a:t>súčasný</a:t>
            </a:r>
            <a:r>
              <a:rPr lang="pl-PL" sz="2400" dirty="0"/>
              <a:t> </a:t>
            </a:r>
            <a:r>
              <a:rPr lang="pl-PL" sz="2400" dirty="0" err="1"/>
              <a:t>spôsob</a:t>
            </a:r>
            <a:r>
              <a:rPr lang="pl-PL" sz="2400" dirty="0"/>
              <a:t> </a:t>
            </a:r>
            <a:r>
              <a:rPr lang="pl-PL" sz="2400" dirty="0" err="1"/>
              <a:t>obliekania</a:t>
            </a:r>
            <a:r>
              <a:rPr lang="pl-PL" sz="2400" dirty="0"/>
              <a:t> ... </a:t>
            </a:r>
            <a:r>
              <a:rPr lang="pl-PL" sz="2400" dirty="0" err="1"/>
              <a:t>alebo</a:t>
            </a:r>
            <a:r>
              <a:rPr lang="pl-PL" sz="2400" dirty="0"/>
              <a:t> </a:t>
            </a:r>
            <a:r>
              <a:rPr lang="pl-PL" sz="2400" dirty="0" err="1"/>
              <a:t>desiatky</a:t>
            </a:r>
            <a:r>
              <a:rPr lang="pl-PL" sz="2400" dirty="0"/>
              <a:t> </a:t>
            </a:r>
            <a:r>
              <a:rPr lang="pl-PL" sz="2400" dirty="0" err="1"/>
              <a:t>rôznych</a:t>
            </a:r>
            <a:r>
              <a:rPr lang="pl-PL" sz="2400" dirty="0"/>
              <a:t> </a:t>
            </a:r>
            <a:r>
              <a:rPr lang="pl-PL" sz="2400" dirty="0" err="1"/>
              <a:t>štýlov</a:t>
            </a:r>
            <a:r>
              <a:rPr lang="pl-PL" sz="2400" dirty="0"/>
              <a:t>?</a:t>
            </a:r>
          </a:p>
        </p:txBody>
      </p:sp>
      <p:pic>
        <p:nvPicPr>
          <p:cNvPr id="2050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9259" y="3180628"/>
            <a:ext cx="4276578" cy="288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16C67B34-9CE5-0E45-8556-4F694F5B84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891" y="572715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2333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ÚLOHA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218194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 err="1"/>
              <a:t>Pred</a:t>
            </a:r>
            <a:r>
              <a:rPr lang="pl-PL" sz="2400" dirty="0"/>
              <a:t> </a:t>
            </a:r>
            <a:r>
              <a:rPr lang="pl-PL" sz="2400" dirty="0" err="1"/>
              <a:t>začatím</a:t>
            </a:r>
            <a:r>
              <a:rPr lang="pl-PL" sz="2400" dirty="0"/>
              <a:t> </a:t>
            </a:r>
            <a:r>
              <a:rPr lang="pl-PL" sz="2400" dirty="0" err="1"/>
              <a:t>plnenia</a:t>
            </a:r>
            <a:r>
              <a:rPr lang="pl-PL" sz="2400" dirty="0"/>
              <a:t> </a:t>
            </a:r>
            <a:r>
              <a:rPr lang="pl-PL" sz="2400" dirty="0" err="1"/>
              <a:t>úloh</a:t>
            </a:r>
            <a:r>
              <a:rPr lang="pl-PL" sz="2400" dirty="0"/>
              <a:t> z </a:t>
            </a:r>
            <a:r>
              <a:rPr lang="pl-PL" sz="2400" dirty="0" err="1"/>
              <a:t>tejto</a:t>
            </a:r>
            <a:r>
              <a:rPr lang="pl-PL" sz="2400" dirty="0"/>
              <a:t> </a:t>
            </a:r>
            <a:r>
              <a:rPr lang="pl-PL" sz="2400" dirty="0" err="1"/>
              <a:t>lekcie</a:t>
            </a:r>
            <a:r>
              <a:rPr lang="pl-PL" sz="2400" dirty="0"/>
              <a:t> </a:t>
            </a:r>
            <a:r>
              <a:rPr lang="pl-PL" sz="2400" dirty="0" err="1"/>
              <a:t>budete</a:t>
            </a:r>
            <a:r>
              <a:rPr lang="pl-PL" sz="2400" dirty="0"/>
              <a:t> </a:t>
            </a:r>
            <a:r>
              <a:rPr lang="pl-PL" sz="2400" dirty="0" err="1"/>
              <a:t>rozdelení</a:t>
            </a:r>
            <a:r>
              <a:rPr lang="pl-PL" sz="2400" dirty="0"/>
              <a:t> do </a:t>
            </a:r>
            <a:r>
              <a:rPr lang="pl-PL" sz="2400" dirty="0" err="1"/>
              <a:t>dvoch</a:t>
            </a:r>
            <a:r>
              <a:rPr lang="pl-PL" sz="2400" dirty="0"/>
              <a:t> </a:t>
            </a:r>
            <a:r>
              <a:rPr lang="pl-PL" sz="2400" dirty="0" err="1"/>
              <a:t>skupín</a:t>
            </a:r>
            <a:r>
              <a:rPr lang="pl-PL" sz="2400" dirty="0"/>
              <a:t>.</a:t>
            </a:r>
          </a:p>
          <a:p>
            <a:pPr marL="0" indent="0" algn="just">
              <a:buNone/>
            </a:pPr>
            <a:r>
              <a:rPr lang="pl-PL" sz="2400" dirty="0" err="1"/>
              <a:t>Prvým</a:t>
            </a:r>
            <a:r>
              <a:rPr lang="pl-PL" sz="2400" dirty="0"/>
              <a:t> </a:t>
            </a:r>
            <a:r>
              <a:rPr lang="pl-PL" sz="2400" dirty="0" err="1"/>
              <a:t>úlohom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</a:t>
            </a:r>
            <a:r>
              <a:rPr lang="pl-PL" sz="2400" dirty="0" err="1"/>
              <a:t>príprava</a:t>
            </a:r>
            <a:r>
              <a:rPr lang="pl-PL" sz="2400" dirty="0"/>
              <a:t> </a:t>
            </a:r>
            <a:r>
              <a:rPr lang="pl-PL" sz="2400" dirty="0" err="1"/>
              <a:t>multimediálnej</a:t>
            </a:r>
            <a:r>
              <a:rPr lang="pl-PL" sz="2400" dirty="0"/>
              <a:t> </a:t>
            </a:r>
            <a:r>
              <a:rPr lang="pl-PL" sz="2400" dirty="0" err="1"/>
              <a:t>prezentácie</a:t>
            </a:r>
            <a:r>
              <a:rPr lang="pl-PL" sz="2400" dirty="0"/>
              <a:t>, v </a:t>
            </a:r>
            <a:r>
              <a:rPr lang="pl-PL" sz="2400" dirty="0" err="1"/>
              <a:t>ktorej</a:t>
            </a:r>
            <a:r>
              <a:rPr lang="pl-PL" sz="2400" dirty="0"/>
              <a:t> </a:t>
            </a:r>
            <a:r>
              <a:rPr lang="pl-PL" sz="2400" dirty="0" err="1"/>
              <a:t>ukážete</a:t>
            </a:r>
            <a:r>
              <a:rPr lang="pl-PL" sz="2400" dirty="0"/>
              <a:t> </a:t>
            </a:r>
            <a:r>
              <a:rPr lang="pl-PL" sz="2400" dirty="0" err="1"/>
              <a:t>práce</a:t>
            </a:r>
            <a:r>
              <a:rPr lang="pl-PL" sz="2400" dirty="0"/>
              <a:t> </a:t>
            </a:r>
            <a:r>
              <a:rPr lang="pl-PL" sz="2400" dirty="0" err="1"/>
              <a:t>vybraného</a:t>
            </a:r>
            <a:r>
              <a:rPr lang="pl-PL" sz="2400" dirty="0"/>
              <a:t> </a:t>
            </a:r>
            <a:r>
              <a:rPr lang="pl-PL" sz="2400" dirty="0" err="1"/>
              <a:t>dizajnéra</a:t>
            </a:r>
            <a:r>
              <a:rPr lang="pl-PL" sz="2400" dirty="0"/>
              <a:t> </a:t>
            </a:r>
            <a:r>
              <a:rPr lang="pl-PL" sz="2400" dirty="0" err="1"/>
              <a:t>počas</a:t>
            </a:r>
            <a:r>
              <a:rPr lang="pl-PL" sz="2400" dirty="0"/>
              <a:t> </a:t>
            </a:r>
            <a:r>
              <a:rPr lang="pl-PL" sz="2400" dirty="0" err="1"/>
              <a:t>rokov</a:t>
            </a:r>
            <a:r>
              <a:rPr lang="pl-PL" sz="2400" dirty="0"/>
              <a:t>.</a:t>
            </a:r>
          </a:p>
          <a:p>
            <a:pPr marL="0" indent="0" algn="just">
              <a:buNone/>
            </a:pPr>
            <a:r>
              <a:rPr lang="pl-PL" sz="2400" dirty="0" err="1"/>
              <a:t>Vašou</a:t>
            </a:r>
            <a:r>
              <a:rPr lang="pl-PL" sz="2400" dirty="0"/>
              <a:t> </a:t>
            </a:r>
            <a:r>
              <a:rPr lang="pl-PL" sz="2400" dirty="0" err="1"/>
              <a:t>druhou</a:t>
            </a:r>
            <a:r>
              <a:rPr lang="pl-PL" sz="2400" dirty="0"/>
              <a:t> </a:t>
            </a:r>
            <a:r>
              <a:rPr lang="pl-PL" sz="2400" dirty="0" err="1"/>
              <a:t>úlohou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</a:t>
            </a:r>
            <a:r>
              <a:rPr lang="pl-PL" sz="2400" dirty="0" err="1"/>
              <a:t>vytvorenie</a:t>
            </a:r>
            <a:r>
              <a:rPr lang="pl-PL" sz="2400" dirty="0"/>
              <a:t> </a:t>
            </a:r>
            <a:r>
              <a:rPr lang="pl-PL" sz="2400" dirty="0" err="1"/>
              <a:t>LAPBOOKu</a:t>
            </a:r>
            <a:r>
              <a:rPr lang="pl-PL" sz="2400" dirty="0"/>
              <a:t>, </a:t>
            </a:r>
            <a:r>
              <a:rPr lang="pl-PL" sz="2400" dirty="0" err="1"/>
              <a:t>ktorý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</a:t>
            </a:r>
            <a:r>
              <a:rPr lang="pl-PL" sz="2400" dirty="0" err="1"/>
              <a:t>obsahovať</a:t>
            </a:r>
            <a:r>
              <a:rPr lang="pl-PL" sz="2400" dirty="0"/>
              <a:t> </a:t>
            </a:r>
            <a:r>
              <a:rPr lang="pl-PL" sz="2400" dirty="0" err="1"/>
              <a:t>dôležité</a:t>
            </a:r>
            <a:r>
              <a:rPr lang="pl-PL" sz="2400" dirty="0"/>
              <a:t> </a:t>
            </a:r>
            <a:r>
              <a:rPr lang="pl-PL" sz="2400" dirty="0" err="1"/>
              <a:t>informácie</a:t>
            </a:r>
            <a:r>
              <a:rPr lang="pl-PL" sz="2400" dirty="0"/>
              <a:t> o </a:t>
            </a:r>
            <a:r>
              <a:rPr lang="pl-PL" sz="2400" dirty="0" err="1"/>
              <a:t>svete</a:t>
            </a:r>
            <a:r>
              <a:rPr lang="pl-PL" sz="2400" dirty="0"/>
              <a:t> </a:t>
            </a:r>
            <a:r>
              <a:rPr lang="pl-PL" sz="2400" dirty="0" err="1"/>
              <a:t>módy</a:t>
            </a:r>
            <a:r>
              <a:rPr lang="pl-PL" sz="2400" dirty="0"/>
              <a:t>.</a:t>
            </a:r>
          </a:p>
        </p:txBody>
      </p:sp>
      <p:pic>
        <p:nvPicPr>
          <p:cNvPr id="5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0941" y="258468"/>
            <a:ext cx="1384739" cy="1342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2F5C93DF-998B-F9A8-11F1-279BE8397D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053" y="570152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320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ÚLOHA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err="1"/>
              <a:t>Pri</a:t>
            </a:r>
            <a:r>
              <a:rPr lang="pl-PL" sz="2400" dirty="0"/>
              <a:t> </a:t>
            </a:r>
            <a:r>
              <a:rPr lang="pl-PL" sz="2400" dirty="0" err="1"/>
              <a:t>plnení</a:t>
            </a:r>
            <a:r>
              <a:rPr lang="pl-PL" sz="2400" dirty="0"/>
              <a:t> </a:t>
            </a:r>
            <a:r>
              <a:rPr lang="pl-PL" sz="2400" dirty="0" err="1"/>
              <a:t>poverenej</a:t>
            </a:r>
            <a:r>
              <a:rPr lang="pl-PL" sz="2400" dirty="0"/>
              <a:t> </a:t>
            </a:r>
            <a:r>
              <a:rPr lang="pl-PL" sz="2400" dirty="0" err="1"/>
              <a:t>úlohy</a:t>
            </a:r>
            <a:r>
              <a:rPr lang="pl-PL" sz="2400" dirty="0"/>
              <a:t> </a:t>
            </a:r>
            <a:r>
              <a:rPr lang="pl-PL" sz="2400" dirty="0" err="1"/>
              <a:t>využite</a:t>
            </a:r>
            <a:r>
              <a:rPr lang="pl-PL" sz="2400" dirty="0"/>
              <a:t> </a:t>
            </a:r>
            <a:r>
              <a:rPr lang="pl-PL" sz="2400" dirty="0" err="1"/>
              <a:t>nasledujúce</a:t>
            </a:r>
            <a:r>
              <a:rPr lang="pl-PL" sz="2400" dirty="0"/>
              <a:t> </a:t>
            </a:r>
            <a:r>
              <a:rPr lang="pl-PL" sz="2400" dirty="0" err="1"/>
              <a:t>pokyny</a:t>
            </a:r>
            <a:r>
              <a:rPr lang="pl-PL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</a:t>
            </a:r>
            <a:r>
              <a:rPr lang="pl-PL" sz="2400" dirty="0" err="1"/>
              <a:t>Vytvorte</a:t>
            </a:r>
            <a:r>
              <a:rPr lang="pl-PL" sz="2400" dirty="0"/>
              <a:t> v </a:t>
            </a:r>
            <a:r>
              <a:rPr lang="pl-PL" sz="2400" dirty="0" err="1"/>
              <a:t>tabuľke</a:t>
            </a:r>
            <a:r>
              <a:rPr lang="pl-PL" sz="2400" dirty="0"/>
              <a:t> </a:t>
            </a:r>
            <a:r>
              <a:rPr lang="pl-PL" sz="2400" dirty="0" err="1"/>
              <a:t>zoznam</a:t>
            </a:r>
            <a:r>
              <a:rPr lang="pl-PL" sz="2400" dirty="0"/>
              <a:t> </a:t>
            </a:r>
            <a:r>
              <a:rPr lang="pl-PL" sz="2400" dirty="0" err="1"/>
              <a:t>známych</a:t>
            </a:r>
            <a:r>
              <a:rPr lang="pl-PL" sz="2400" dirty="0"/>
              <a:t> </a:t>
            </a:r>
            <a:r>
              <a:rPr lang="pl-PL" sz="2400" dirty="0" err="1"/>
              <a:t>vám</a:t>
            </a:r>
            <a:r>
              <a:rPr lang="pl-PL" sz="2400" dirty="0"/>
              <a:t> </a:t>
            </a:r>
            <a:r>
              <a:rPr lang="pl-PL" sz="2400" dirty="0" err="1"/>
              <a:t>dizajnérov</a:t>
            </a:r>
            <a:r>
              <a:rPr lang="pl-PL" sz="2400" dirty="0"/>
              <a:t> - </a:t>
            </a:r>
            <a:r>
              <a:rPr lang="pl-PL" sz="2400" dirty="0" err="1"/>
              <a:t>koľkých</a:t>
            </a:r>
            <a:r>
              <a:rPr lang="pl-PL" sz="2400" dirty="0"/>
              <a:t> len </a:t>
            </a:r>
            <a:r>
              <a:rPr lang="pl-PL" sz="2400" dirty="0" err="1"/>
              <a:t>dokážete</a:t>
            </a:r>
            <a:r>
              <a:rPr lang="pl-PL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</a:t>
            </a:r>
            <a:r>
              <a:rPr lang="pl-PL" sz="2400" dirty="0" err="1"/>
              <a:t>Prezentáciu</a:t>
            </a:r>
            <a:r>
              <a:rPr lang="pl-PL" sz="2400" dirty="0"/>
              <a:t> </a:t>
            </a:r>
            <a:r>
              <a:rPr lang="pl-PL" sz="2400" dirty="0" err="1"/>
              <a:t>vykonajte</a:t>
            </a:r>
            <a:r>
              <a:rPr lang="pl-PL" sz="2400" dirty="0"/>
              <a:t> na </a:t>
            </a:r>
            <a:r>
              <a:rPr lang="pl-PL" sz="2400" dirty="0" err="1"/>
              <a:t>základe</a:t>
            </a:r>
            <a:r>
              <a:rPr lang="pl-PL" sz="2400" dirty="0"/>
              <a:t> </a:t>
            </a:r>
            <a:r>
              <a:rPr lang="pl-PL" sz="2400" dirty="0" err="1"/>
              <a:t>prác</a:t>
            </a:r>
            <a:r>
              <a:rPr lang="pl-PL" sz="2400" dirty="0"/>
              <a:t> len </a:t>
            </a:r>
            <a:r>
              <a:rPr lang="pl-PL" sz="2400" dirty="0" err="1"/>
              <a:t>jedného</a:t>
            </a:r>
            <a:r>
              <a:rPr lang="pl-PL" sz="2400" dirty="0"/>
              <a:t> z </a:t>
            </a:r>
            <a:r>
              <a:rPr lang="pl-PL" sz="2400" dirty="0" err="1"/>
              <a:t>uvedených</a:t>
            </a:r>
            <a:r>
              <a:rPr lang="pl-PL" sz="2400" dirty="0"/>
              <a:t> </a:t>
            </a:r>
            <a:r>
              <a:rPr lang="pl-PL" sz="2400" dirty="0" err="1"/>
              <a:t>módních</a:t>
            </a:r>
            <a:r>
              <a:rPr lang="pl-PL" sz="2400" dirty="0"/>
              <a:t> </a:t>
            </a:r>
            <a:r>
              <a:rPr lang="pl-PL" sz="2400" dirty="0" err="1"/>
              <a:t>tvorcov</a:t>
            </a:r>
            <a:r>
              <a:rPr lang="pl-PL" sz="2400" dirty="0"/>
              <a:t> </a:t>
            </a:r>
            <a:r>
              <a:rPr lang="pl-PL" sz="2400" dirty="0" err="1"/>
              <a:t>zo</a:t>
            </a:r>
            <a:r>
              <a:rPr lang="pl-PL" sz="2400" dirty="0"/>
              <a:t> skupiny v </a:t>
            </a:r>
            <a:r>
              <a:rPr lang="pl-PL" sz="2400" dirty="0" err="1"/>
              <a:t>predchádzajúcej</a:t>
            </a:r>
            <a:r>
              <a:rPr lang="pl-PL" sz="2400" dirty="0"/>
              <a:t> </a:t>
            </a:r>
            <a:r>
              <a:rPr lang="pl-PL" sz="2400" dirty="0" err="1"/>
              <a:t>fáze</a:t>
            </a:r>
            <a:r>
              <a:rPr lang="pl-PL" sz="2400" dirty="0"/>
              <a:t> - </a:t>
            </a:r>
            <a:r>
              <a:rPr lang="pl-PL" sz="2400" dirty="0" err="1"/>
              <a:t>konzultujte</a:t>
            </a:r>
            <a:r>
              <a:rPr lang="pl-PL" sz="2400" dirty="0"/>
              <a:t> s </a:t>
            </a:r>
            <a:r>
              <a:rPr lang="pl-PL" sz="2400" dirty="0" err="1"/>
              <a:t>druhou</a:t>
            </a:r>
            <a:r>
              <a:rPr lang="pl-PL" sz="2400" dirty="0"/>
              <a:t> </a:t>
            </a:r>
            <a:r>
              <a:rPr lang="pl-PL" sz="2400" dirty="0" err="1"/>
              <a:t>skupinou</a:t>
            </a:r>
            <a:r>
              <a:rPr lang="pl-PL" sz="2400" dirty="0"/>
              <a:t>, aby </a:t>
            </a:r>
            <a:r>
              <a:rPr lang="pl-PL" sz="2400" dirty="0" err="1"/>
              <a:t>ste</a:t>
            </a:r>
            <a:r>
              <a:rPr lang="pl-PL" sz="2400" dirty="0"/>
              <a:t> </a:t>
            </a:r>
            <a:r>
              <a:rPr lang="pl-PL" sz="2400" dirty="0" err="1"/>
              <a:t>predišli</a:t>
            </a:r>
            <a:r>
              <a:rPr lang="pl-PL" sz="2400" dirty="0"/>
              <a:t> </a:t>
            </a:r>
            <a:r>
              <a:rPr lang="pl-PL" sz="2400" dirty="0" err="1"/>
              <a:t>zdvojovaniu</a:t>
            </a:r>
            <a:r>
              <a:rPr lang="pl-PL" sz="2400" dirty="0"/>
              <a:t> </a:t>
            </a:r>
            <a:r>
              <a:rPr lang="pl-PL" sz="2400" dirty="0" err="1"/>
              <a:t>témy</a:t>
            </a:r>
            <a:r>
              <a:rPr lang="pl-PL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 </a:t>
            </a:r>
            <a:r>
              <a:rPr lang="pl-PL" sz="2400" dirty="0" err="1"/>
              <a:t>Pripravte</a:t>
            </a:r>
            <a:r>
              <a:rPr lang="pl-PL" sz="2400" dirty="0"/>
              <a:t> LAPBOOK.</a:t>
            </a:r>
          </a:p>
          <a:p>
            <a:pPr marL="0" indent="0" algn="just">
              <a:buNone/>
            </a:pPr>
            <a:r>
              <a:rPr lang="pl-PL" sz="2400" dirty="0"/>
              <a:t>Po </a:t>
            </a:r>
            <a:r>
              <a:rPr lang="pl-PL" sz="2400" dirty="0" err="1"/>
              <a:t>splnení</a:t>
            </a:r>
            <a:r>
              <a:rPr lang="pl-PL" sz="2400" dirty="0"/>
              <a:t> </a:t>
            </a:r>
            <a:r>
              <a:rPr lang="pl-PL" sz="2400" dirty="0" err="1"/>
              <a:t>všetkých</a:t>
            </a:r>
            <a:r>
              <a:rPr lang="pl-PL" sz="2400" dirty="0"/>
              <a:t> </a:t>
            </a:r>
            <a:r>
              <a:rPr lang="pl-PL" sz="2400" dirty="0" err="1"/>
              <a:t>úloh</a:t>
            </a:r>
            <a:r>
              <a:rPr lang="pl-PL" sz="2400" dirty="0"/>
              <a:t> </a:t>
            </a:r>
            <a:r>
              <a:rPr lang="pl-PL" sz="2400" dirty="0" err="1"/>
              <a:t>pripravte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na </a:t>
            </a:r>
            <a:r>
              <a:rPr lang="pl-PL" sz="2400" dirty="0" err="1"/>
              <a:t>prezentáciu</a:t>
            </a:r>
            <a:r>
              <a:rPr lang="pl-PL" sz="2400" dirty="0"/>
              <a:t> </a:t>
            </a:r>
            <a:r>
              <a:rPr lang="pl-PL" sz="2400" dirty="0" err="1"/>
              <a:t>vybranej</a:t>
            </a:r>
            <a:r>
              <a:rPr lang="pl-PL" sz="2400" dirty="0"/>
              <a:t> </a:t>
            </a:r>
            <a:r>
              <a:rPr lang="pl-PL" sz="2400" dirty="0" err="1"/>
              <a:t>témy</a:t>
            </a:r>
            <a:r>
              <a:rPr lang="pl-PL" sz="2400" dirty="0"/>
              <a:t> </a:t>
            </a:r>
            <a:r>
              <a:rPr lang="pl-PL" sz="2400" dirty="0" err="1"/>
              <a:t>pred</a:t>
            </a:r>
            <a:r>
              <a:rPr lang="pl-PL" sz="2400" dirty="0"/>
              <a:t> </a:t>
            </a:r>
            <a:r>
              <a:rPr lang="pl-PL" sz="2400" dirty="0" err="1"/>
              <a:t>celou</a:t>
            </a:r>
            <a:r>
              <a:rPr lang="pl-PL" sz="2400" dirty="0"/>
              <a:t> </a:t>
            </a:r>
            <a:r>
              <a:rPr lang="pl-PL" sz="2400" dirty="0" err="1"/>
              <a:t>triedou</a:t>
            </a:r>
            <a:r>
              <a:rPr lang="pl-PL" sz="2400" dirty="0"/>
              <a:t>.</a:t>
            </a:r>
          </a:p>
        </p:txBody>
      </p:sp>
      <p:pic>
        <p:nvPicPr>
          <p:cNvPr id="5122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9981" y="286603"/>
            <a:ext cx="1384739" cy="1342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026E9694-71D3-C830-8D89-95E77A9863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20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0582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36967" y="-177412"/>
            <a:ext cx="10058400" cy="1450757"/>
          </a:xfrm>
        </p:spPr>
        <p:txBody>
          <a:bodyPr/>
          <a:lstStyle/>
          <a:p>
            <a:r>
              <a:rPr lang="pl-PL" dirty="0"/>
              <a:t>PROCES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136967" y="2188696"/>
            <a:ext cx="10018713" cy="4669303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err="1"/>
              <a:t>Prezentácia</a:t>
            </a:r>
            <a:r>
              <a:rPr lang="pl-PL" sz="2400" dirty="0"/>
              <a:t> by </a:t>
            </a:r>
            <a:r>
              <a:rPr lang="pl-PL" sz="2400" dirty="0" err="1"/>
              <a:t>mala</a:t>
            </a:r>
            <a:r>
              <a:rPr lang="pl-PL" sz="2400" dirty="0"/>
              <a:t> </a:t>
            </a:r>
            <a:r>
              <a:rPr lang="pl-PL" sz="2400" dirty="0" err="1"/>
              <a:t>obsahovať</a:t>
            </a:r>
            <a:r>
              <a:rPr lang="pl-PL" sz="2400" dirty="0"/>
              <a:t> </a:t>
            </a:r>
            <a:r>
              <a:rPr lang="pl-PL" sz="2400" dirty="0" err="1"/>
              <a:t>nasledujúce</a:t>
            </a:r>
            <a:r>
              <a:rPr lang="pl-PL" sz="2400" dirty="0"/>
              <a:t> </a:t>
            </a:r>
            <a:r>
              <a:rPr lang="pl-PL" sz="2400" dirty="0" err="1"/>
              <a:t>prvky</a:t>
            </a:r>
            <a:r>
              <a:rPr lang="pl-PL" sz="2400" dirty="0"/>
              <a:t>: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 </a:t>
            </a:r>
            <a:r>
              <a:rPr lang="pl-PL" sz="2400" dirty="0" err="1"/>
              <a:t>Predstavenie</a:t>
            </a:r>
            <a:r>
              <a:rPr lang="pl-PL" sz="2400" dirty="0"/>
              <a:t> biografie </a:t>
            </a:r>
            <a:r>
              <a:rPr lang="pl-PL" sz="2400" dirty="0" err="1"/>
              <a:t>vybraného</a:t>
            </a:r>
            <a:r>
              <a:rPr lang="pl-PL" sz="2400" dirty="0"/>
              <a:t> </a:t>
            </a:r>
            <a:r>
              <a:rPr lang="pl-PL" sz="2400" dirty="0" err="1"/>
              <a:t>módneho</a:t>
            </a:r>
            <a:r>
              <a:rPr lang="pl-PL" sz="2400" dirty="0"/>
              <a:t> </a:t>
            </a:r>
            <a:r>
              <a:rPr lang="pl-PL" sz="2400" dirty="0" err="1"/>
              <a:t>tvorcu</a:t>
            </a:r>
            <a:r>
              <a:rPr lang="pl-PL" sz="2400" dirty="0"/>
              <a:t>,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/>
              <a:t>Fotografie, </a:t>
            </a:r>
            <a:r>
              <a:rPr lang="pl-PL" sz="2400" dirty="0" err="1"/>
              <a:t>ktoré</a:t>
            </a:r>
            <a:r>
              <a:rPr lang="pl-PL" sz="2400" dirty="0"/>
              <a:t> </a:t>
            </a:r>
            <a:r>
              <a:rPr lang="pl-PL" sz="2400" dirty="0" err="1"/>
              <a:t>zobrazia</a:t>
            </a:r>
            <a:r>
              <a:rPr lang="pl-PL" sz="2400" dirty="0"/>
              <a:t> </a:t>
            </a:r>
            <a:r>
              <a:rPr lang="pl-PL" sz="2400" dirty="0" err="1"/>
              <a:t>činnosť</a:t>
            </a:r>
            <a:r>
              <a:rPr lang="pl-PL" sz="2400" dirty="0"/>
              <a:t> </a:t>
            </a:r>
            <a:r>
              <a:rPr lang="pl-PL" sz="2400" dirty="0" err="1"/>
              <a:t>daného</a:t>
            </a:r>
            <a:r>
              <a:rPr lang="pl-PL" sz="2400" dirty="0"/>
              <a:t> </a:t>
            </a:r>
            <a:r>
              <a:rPr lang="pl-PL" sz="2400" dirty="0" err="1"/>
              <a:t>dizajnéra</a:t>
            </a:r>
            <a:r>
              <a:rPr lang="pl-PL" sz="2400" dirty="0"/>
              <a:t> a </a:t>
            </a:r>
            <a:r>
              <a:rPr lang="pl-PL" sz="2400" dirty="0" err="1"/>
              <a:t>porovnanie</a:t>
            </a:r>
            <a:r>
              <a:rPr lang="pl-PL" sz="2400" dirty="0"/>
              <a:t> </a:t>
            </a:r>
            <a:r>
              <a:rPr lang="pl-PL" sz="2400" dirty="0" err="1"/>
              <a:t>zmien</a:t>
            </a:r>
            <a:r>
              <a:rPr lang="pl-PL" sz="2400" dirty="0"/>
              <a:t> </a:t>
            </a:r>
            <a:r>
              <a:rPr lang="pl-PL" sz="2400" dirty="0" err="1"/>
              <a:t>jeho</a:t>
            </a:r>
            <a:r>
              <a:rPr lang="pl-PL" sz="2400" dirty="0"/>
              <a:t> </a:t>
            </a:r>
            <a:r>
              <a:rPr lang="pl-PL" sz="2400" dirty="0" err="1"/>
              <a:t>tvorby</a:t>
            </a:r>
            <a:r>
              <a:rPr lang="pl-PL" sz="2400" dirty="0"/>
              <a:t> v </a:t>
            </a:r>
            <a:r>
              <a:rPr lang="pl-PL" sz="2400" dirty="0" err="1"/>
              <a:t>priebehu</a:t>
            </a:r>
            <a:r>
              <a:rPr lang="pl-PL" sz="2400" dirty="0"/>
              <a:t> </a:t>
            </a:r>
            <a:r>
              <a:rPr lang="pl-PL" sz="2400" dirty="0" err="1"/>
              <a:t>rokov</a:t>
            </a:r>
            <a:r>
              <a:rPr lang="pl-PL" sz="2400" dirty="0"/>
              <a:t>,</a:t>
            </a:r>
          </a:p>
          <a:p>
            <a:pPr marL="365125" lvl="0" indent="-365125" algn="just">
              <a:buFont typeface="Courier New" panose="02070309020205020404" pitchFamily="49" charset="0"/>
              <a:buChar char="o"/>
            </a:pPr>
            <a:r>
              <a:rPr lang="pl-PL" sz="2400" dirty="0" err="1"/>
              <a:t>Odôvodnenie</a:t>
            </a:r>
            <a:r>
              <a:rPr lang="pl-PL" sz="2400" dirty="0"/>
              <a:t> </a:t>
            </a:r>
            <a:r>
              <a:rPr lang="pl-PL" sz="2400" dirty="0" err="1"/>
              <a:t>vášho</a:t>
            </a:r>
            <a:r>
              <a:rPr lang="pl-PL" sz="2400" dirty="0"/>
              <a:t> </a:t>
            </a:r>
            <a:r>
              <a:rPr lang="pl-PL" sz="2400" dirty="0" err="1"/>
              <a:t>výberu</a:t>
            </a:r>
            <a:r>
              <a:rPr lang="pl-PL" sz="2400" dirty="0"/>
              <a:t> - </a:t>
            </a:r>
            <a:r>
              <a:rPr lang="pl-PL" sz="2400" dirty="0" err="1"/>
              <a:t>ako</a:t>
            </a:r>
            <a:r>
              <a:rPr lang="pl-PL" sz="2400" dirty="0"/>
              <a:t> </a:t>
            </a:r>
            <a:r>
              <a:rPr lang="pl-PL" sz="2400" dirty="0" err="1"/>
              <a:t>daný</a:t>
            </a:r>
            <a:r>
              <a:rPr lang="pl-PL" sz="2400" dirty="0"/>
              <a:t> </a:t>
            </a:r>
            <a:r>
              <a:rPr lang="pl-PL" sz="2400" dirty="0" err="1"/>
              <a:t>umelec</a:t>
            </a:r>
            <a:r>
              <a:rPr lang="pl-PL" sz="2400" dirty="0"/>
              <a:t> </a:t>
            </a:r>
            <a:r>
              <a:rPr lang="pl-PL" sz="2400" dirty="0" err="1"/>
              <a:t>získal</a:t>
            </a:r>
            <a:r>
              <a:rPr lang="pl-PL" sz="2400" dirty="0"/>
              <a:t> </a:t>
            </a:r>
            <a:r>
              <a:rPr lang="pl-PL" sz="2400" dirty="0" err="1"/>
              <a:t>vaše</a:t>
            </a:r>
            <a:r>
              <a:rPr lang="pl-PL" sz="2400" dirty="0"/>
              <a:t> uznanie.</a:t>
            </a:r>
          </a:p>
          <a:p>
            <a:pPr marL="0" indent="0" algn="just">
              <a:buNone/>
            </a:pPr>
            <a:r>
              <a:rPr lang="pl-PL" sz="2400" dirty="0" err="1"/>
              <a:t>Prehliadnite</a:t>
            </a:r>
            <a:r>
              <a:rPr lang="pl-PL" sz="2400" dirty="0"/>
              <a:t> si fotografie </a:t>
            </a:r>
            <a:r>
              <a:rPr lang="pl-PL" sz="2400" dirty="0" err="1"/>
              <a:t>vašich</a:t>
            </a:r>
            <a:r>
              <a:rPr lang="pl-PL" sz="2400" dirty="0"/>
              <a:t> </a:t>
            </a:r>
            <a:r>
              <a:rPr lang="pl-PL" sz="2400" dirty="0" err="1"/>
              <a:t>rodičov</a:t>
            </a:r>
            <a:r>
              <a:rPr lang="pl-PL" sz="2400" dirty="0"/>
              <a:t> a </a:t>
            </a:r>
            <a:r>
              <a:rPr lang="pl-PL" sz="2400" dirty="0" err="1"/>
              <a:t>starých</a:t>
            </a:r>
            <a:r>
              <a:rPr lang="pl-PL" sz="2400" dirty="0"/>
              <a:t> </a:t>
            </a:r>
            <a:r>
              <a:rPr lang="pl-PL" sz="2400" dirty="0" err="1"/>
              <a:t>rodičov</a:t>
            </a:r>
            <a:r>
              <a:rPr lang="pl-PL" sz="2400" dirty="0"/>
              <a:t> - </a:t>
            </a:r>
            <a:r>
              <a:rPr lang="pl-PL" sz="2400" dirty="0" err="1"/>
              <a:t>možno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niektoré</a:t>
            </a:r>
            <a:r>
              <a:rPr lang="pl-PL" sz="2400" dirty="0"/>
              <a:t> </a:t>
            </a:r>
            <a:r>
              <a:rPr lang="pl-PL" sz="2400" dirty="0" err="1"/>
              <a:t>prvky</a:t>
            </a:r>
            <a:r>
              <a:rPr lang="pl-PL" sz="2400" dirty="0"/>
              <a:t> ich </a:t>
            </a:r>
            <a:r>
              <a:rPr lang="pl-PL" sz="2400" dirty="0" err="1"/>
              <a:t>oblečenia</a:t>
            </a:r>
            <a:r>
              <a:rPr lang="pl-PL" sz="2400" dirty="0"/>
              <a:t> </a:t>
            </a:r>
            <a:r>
              <a:rPr lang="pl-PL" sz="2400" dirty="0" err="1"/>
              <a:t>objavujú</a:t>
            </a:r>
            <a:r>
              <a:rPr lang="pl-PL" sz="2400" dirty="0"/>
              <a:t> aj v </a:t>
            </a:r>
            <a:r>
              <a:rPr lang="pl-PL" sz="2400" dirty="0" err="1"/>
              <a:t>dnešnej</a:t>
            </a:r>
            <a:r>
              <a:rPr lang="pl-PL" sz="2400" dirty="0"/>
              <a:t> </a:t>
            </a:r>
            <a:r>
              <a:rPr lang="pl-PL" sz="2400" dirty="0" err="1"/>
              <a:t>dobe</a:t>
            </a:r>
            <a:r>
              <a:rPr lang="pl-PL" sz="2400" dirty="0"/>
              <a:t> </a:t>
            </a:r>
            <a:r>
              <a:rPr lang="pl-PL" sz="2400" dirty="0" err="1"/>
              <a:t>vo</a:t>
            </a:r>
            <a:r>
              <a:rPr lang="pl-PL" sz="2400" dirty="0"/>
              <a:t> </a:t>
            </a:r>
            <a:r>
              <a:rPr lang="pl-PL" sz="2400" dirty="0" err="1"/>
              <a:t>vašej</a:t>
            </a:r>
            <a:r>
              <a:rPr lang="pl-PL" sz="2400" dirty="0"/>
              <a:t> </a:t>
            </a:r>
            <a:r>
              <a:rPr lang="pl-PL" sz="2400" dirty="0" err="1"/>
              <a:t>skrini</a:t>
            </a:r>
            <a:r>
              <a:rPr lang="pl-PL" sz="2400" dirty="0"/>
              <a:t>? </a:t>
            </a:r>
            <a:r>
              <a:rPr lang="pl-PL" sz="2400" dirty="0" err="1"/>
              <a:t>Môžeme</a:t>
            </a:r>
            <a:r>
              <a:rPr lang="pl-PL" sz="2400" dirty="0"/>
              <a:t> </a:t>
            </a:r>
            <a:r>
              <a:rPr lang="pl-PL" sz="2400" dirty="0" err="1"/>
              <a:t>teda</a:t>
            </a:r>
            <a:r>
              <a:rPr lang="pl-PL" sz="2400" dirty="0"/>
              <a:t> </a:t>
            </a:r>
            <a:r>
              <a:rPr lang="pl-PL" sz="2400" dirty="0" err="1"/>
              <a:t>povedať</a:t>
            </a:r>
            <a:r>
              <a:rPr lang="pl-PL" sz="2400" dirty="0"/>
              <a:t>, </a:t>
            </a:r>
            <a:r>
              <a:rPr lang="pl-PL" sz="2400" dirty="0" err="1"/>
              <a:t>že</a:t>
            </a:r>
            <a:r>
              <a:rPr lang="pl-PL" sz="2400" dirty="0"/>
              <a:t> "</a:t>
            </a:r>
            <a:r>
              <a:rPr lang="pl-PL" sz="2400" dirty="0" err="1"/>
              <a:t>móda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vrátila</a:t>
            </a:r>
            <a:r>
              <a:rPr lang="pl-PL" sz="2400" dirty="0"/>
              <a:t>"?</a:t>
            </a:r>
          </a:p>
        </p:txBody>
      </p:sp>
      <p:pic>
        <p:nvPicPr>
          <p:cNvPr id="4098" name="Picture 2" descr="Znalezione obrazy dla zapytania mod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06"/>
          <a:stretch/>
        </p:blipFill>
        <p:spPr bwMode="auto">
          <a:xfrm>
            <a:off x="9615948" y="290755"/>
            <a:ext cx="1539731" cy="1442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385D99E1-ACE7-5F48-210F-EAAA6DE14D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20" y="575626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7666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-196964"/>
            <a:ext cx="10058400" cy="1450757"/>
          </a:xfrm>
        </p:spPr>
        <p:txBody>
          <a:bodyPr/>
          <a:lstStyle/>
          <a:p>
            <a:r>
              <a:rPr lang="pl-PL" dirty="0"/>
              <a:t>PROCES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err="1"/>
              <a:t>Čo</a:t>
            </a:r>
            <a:r>
              <a:rPr lang="pl-PL" sz="2400" dirty="0"/>
              <a:t> je LAPBOOK?</a:t>
            </a:r>
          </a:p>
          <a:p>
            <a:pPr marL="0" indent="0" algn="just">
              <a:buNone/>
            </a:pPr>
            <a:r>
              <a:rPr lang="pl-PL" sz="2400" dirty="0"/>
              <a:t>LAPBOOK je </a:t>
            </a:r>
            <a:r>
              <a:rPr lang="pl-PL" sz="2400" dirty="0" err="1"/>
              <a:t>akýmsi</a:t>
            </a:r>
            <a:r>
              <a:rPr lang="pl-PL" sz="2400" dirty="0"/>
              <a:t> </a:t>
            </a:r>
            <a:r>
              <a:rPr lang="pl-PL" sz="2400" dirty="0" err="1"/>
              <a:t>tematickým</a:t>
            </a:r>
            <a:r>
              <a:rPr lang="pl-PL" sz="2400" dirty="0"/>
              <a:t> </a:t>
            </a:r>
            <a:r>
              <a:rPr lang="pl-PL" sz="2400" dirty="0" err="1"/>
              <a:t>priečinkom</a:t>
            </a:r>
            <a:r>
              <a:rPr lang="pl-PL" sz="2400" dirty="0"/>
              <a:t>, do </a:t>
            </a:r>
            <a:r>
              <a:rPr lang="pl-PL" sz="2400" dirty="0" err="1"/>
              <a:t>ktorého</a:t>
            </a:r>
            <a:r>
              <a:rPr lang="pl-PL" sz="2400" dirty="0"/>
              <a:t> </a:t>
            </a:r>
            <a:r>
              <a:rPr lang="pl-PL" sz="2400" dirty="0" err="1"/>
              <a:t>môžeme</a:t>
            </a:r>
            <a:r>
              <a:rPr lang="pl-PL" sz="2400" dirty="0"/>
              <a:t> </a:t>
            </a:r>
            <a:r>
              <a:rPr lang="pl-PL" sz="2400" dirty="0" err="1"/>
              <a:t>umiestniť</a:t>
            </a:r>
            <a:r>
              <a:rPr lang="pl-PL" sz="2400" dirty="0"/>
              <a:t> </a:t>
            </a:r>
            <a:r>
              <a:rPr lang="pl-PL" sz="2400" dirty="0" err="1"/>
              <a:t>informácie</a:t>
            </a:r>
            <a:r>
              <a:rPr lang="pl-PL" sz="2400" dirty="0"/>
              <a:t> na </a:t>
            </a:r>
            <a:r>
              <a:rPr lang="pl-PL" sz="2400" dirty="0" err="1"/>
              <a:t>vybrané</a:t>
            </a:r>
            <a:r>
              <a:rPr lang="pl-PL" sz="2400" dirty="0"/>
              <a:t> </a:t>
            </a:r>
            <a:r>
              <a:rPr lang="pl-PL" sz="2400" dirty="0" err="1"/>
              <a:t>témy</a:t>
            </a:r>
            <a:r>
              <a:rPr lang="pl-PL" sz="2400" dirty="0"/>
              <a:t>. </a:t>
            </a:r>
            <a:r>
              <a:rPr lang="pl-PL" sz="2400" dirty="0" err="1"/>
              <a:t>Tieto</a:t>
            </a:r>
            <a:r>
              <a:rPr lang="pl-PL" sz="2400" dirty="0"/>
              <a:t> </a:t>
            </a:r>
            <a:r>
              <a:rPr lang="pl-PL" sz="2400" dirty="0" err="1"/>
              <a:t>informácie</a:t>
            </a:r>
            <a:r>
              <a:rPr lang="pl-PL" sz="2400" dirty="0"/>
              <a:t> </a:t>
            </a:r>
            <a:r>
              <a:rPr lang="pl-PL" sz="2400" dirty="0" err="1"/>
              <a:t>však</a:t>
            </a:r>
            <a:r>
              <a:rPr lang="pl-PL" sz="2400" dirty="0"/>
              <a:t> nie </a:t>
            </a:r>
            <a:r>
              <a:rPr lang="pl-PL" sz="2400" dirty="0" err="1"/>
              <a:t>sú</a:t>
            </a:r>
            <a:r>
              <a:rPr lang="pl-PL" sz="2400" dirty="0"/>
              <a:t> </a:t>
            </a:r>
            <a:r>
              <a:rPr lang="pl-PL" sz="2400" dirty="0" err="1"/>
              <a:t>zozbierané</a:t>
            </a:r>
            <a:r>
              <a:rPr lang="pl-PL" sz="2400" dirty="0"/>
              <a:t> </a:t>
            </a:r>
            <a:r>
              <a:rPr lang="pl-PL" sz="2400" dirty="0" err="1"/>
              <a:t>ako</a:t>
            </a:r>
            <a:r>
              <a:rPr lang="pl-PL" sz="2400" dirty="0"/>
              <a:t> </a:t>
            </a:r>
            <a:r>
              <a:rPr lang="pl-PL" sz="2400" dirty="0" err="1"/>
              <a:t>výstrižky</a:t>
            </a:r>
            <a:r>
              <a:rPr lang="pl-PL" sz="2400" dirty="0"/>
              <a:t> z </a:t>
            </a:r>
            <a:r>
              <a:rPr lang="pl-PL" sz="2400" dirty="0" err="1"/>
              <a:t>novín</a:t>
            </a:r>
            <a:r>
              <a:rPr lang="pl-PL" sz="2400" dirty="0"/>
              <a:t>.</a:t>
            </a:r>
          </a:p>
          <a:p>
            <a:pPr marL="0" indent="0" algn="just">
              <a:buNone/>
            </a:pPr>
            <a:r>
              <a:rPr lang="pl-PL" sz="2400" dirty="0" err="1"/>
              <a:t>Tento</a:t>
            </a:r>
            <a:r>
              <a:rPr lang="pl-PL" sz="2400" dirty="0"/>
              <a:t> </a:t>
            </a:r>
            <a:r>
              <a:rPr lang="pl-PL" sz="2400" dirty="0" err="1"/>
              <a:t>priečinok</a:t>
            </a:r>
            <a:r>
              <a:rPr lang="pl-PL" sz="2400" dirty="0"/>
              <a:t> </a:t>
            </a:r>
            <a:r>
              <a:rPr lang="pl-PL" sz="2400" dirty="0" err="1"/>
              <a:t>slúži</a:t>
            </a:r>
            <a:r>
              <a:rPr lang="pl-PL" sz="2400" dirty="0"/>
              <a:t> </a:t>
            </a:r>
            <a:r>
              <a:rPr lang="pl-PL" sz="2400" dirty="0" err="1"/>
              <a:t>skôr</a:t>
            </a:r>
            <a:r>
              <a:rPr lang="pl-PL" sz="2400" dirty="0"/>
              <a:t> </a:t>
            </a:r>
            <a:r>
              <a:rPr lang="pl-PL" sz="2400" dirty="0" err="1"/>
              <a:t>ako</a:t>
            </a:r>
            <a:r>
              <a:rPr lang="pl-PL" sz="2400" dirty="0"/>
              <a:t> </a:t>
            </a:r>
            <a:r>
              <a:rPr lang="pl-PL" sz="2400" dirty="0" err="1"/>
              <a:t>interaktívny</a:t>
            </a:r>
            <a:r>
              <a:rPr lang="pl-PL" sz="2400" dirty="0"/>
              <a:t> </a:t>
            </a:r>
            <a:r>
              <a:rPr lang="pl-PL" sz="2400" dirty="0" err="1"/>
              <a:t>priestor</a:t>
            </a:r>
            <a:r>
              <a:rPr lang="pl-PL" sz="2400" dirty="0"/>
              <a:t> na </a:t>
            </a:r>
            <a:r>
              <a:rPr lang="pl-PL" sz="2400" dirty="0" err="1"/>
              <a:t>kresby</a:t>
            </a:r>
            <a:r>
              <a:rPr lang="pl-PL" sz="2400" dirty="0"/>
              <a:t>, </a:t>
            </a:r>
            <a:r>
              <a:rPr lang="pl-PL" sz="2400" dirty="0" err="1"/>
              <a:t>rozprávky</a:t>
            </a:r>
            <a:r>
              <a:rPr lang="pl-PL" sz="2400" dirty="0"/>
              <a:t>, grafy, </a:t>
            </a:r>
            <a:r>
              <a:rPr lang="pl-PL" sz="2400" dirty="0" err="1"/>
              <a:t>slová</a:t>
            </a:r>
            <a:r>
              <a:rPr lang="pl-PL" sz="2400" dirty="0"/>
              <a:t>, </a:t>
            </a:r>
            <a:r>
              <a:rPr lang="pl-PL" sz="2400" dirty="0" err="1"/>
              <a:t>termíny</a:t>
            </a:r>
            <a:r>
              <a:rPr lang="pl-PL" sz="2400" dirty="0"/>
              <a:t> </a:t>
            </a:r>
            <a:r>
              <a:rPr lang="pl-PL" sz="2400" dirty="0" err="1"/>
              <a:t>alebo</a:t>
            </a:r>
            <a:r>
              <a:rPr lang="pl-PL" sz="2400" dirty="0"/>
              <a:t> fotografie. </a:t>
            </a:r>
            <a:r>
              <a:rPr lang="pl-PL" sz="2400" dirty="0" err="1"/>
              <a:t>Všetko</a:t>
            </a:r>
            <a:r>
              <a:rPr lang="pl-PL" sz="2400" dirty="0"/>
              <a:t> je </a:t>
            </a:r>
            <a:r>
              <a:rPr lang="pl-PL" sz="2400" dirty="0" err="1"/>
              <a:t>umiestnené</a:t>
            </a:r>
            <a:r>
              <a:rPr lang="pl-PL" sz="2400" dirty="0"/>
              <a:t> v </a:t>
            </a:r>
            <a:r>
              <a:rPr lang="pl-PL" sz="2400" dirty="0" err="1"/>
              <a:t>vreckách</a:t>
            </a:r>
            <a:r>
              <a:rPr lang="pl-PL" sz="2400" dirty="0"/>
              <a:t>, </a:t>
            </a:r>
            <a:r>
              <a:rPr lang="pl-PL" sz="2400" dirty="0" err="1"/>
              <a:t>knižkách</a:t>
            </a:r>
            <a:r>
              <a:rPr lang="pl-PL" sz="2400" dirty="0"/>
              <a:t> </a:t>
            </a:r>
            <a:r>
              <a:rPr lang="pl-PL" sz="2400" dirty="0" err="1"/>
              <a:t>rôznych</a:t>
            </a:r>
            <a:r>
              <a:rPr lang="pl-PL" sz="2400" dirty="0"/>
              <a:t> </a:t>
            </a:r>
            <a:r>
              <a:rPr lang="pl-PL" sz="2400" dirty="0" err="1"/>
              <a:t>tvarov</a:t>
            </a:r>
            <a:r>
              <a:rPr lang="pl-PL" sz="2400" dirty="0"/>
              <a:t> a na </a:t>
            </a:r>
            <a:r>
              <a:rPr lang="pl-PL" sz="2400" dirty="0" err="1"/>
              <a:t>kartičkách</a:t>
            </a:r>
            <a:r>
              <a:rPr lang="pl-PL" sz="2400" dirty="0"/>
              <a:t>.</a:t>
            </a:r>
          </a:p>
        </p:txBody>
      </p:sp>
      <p:pic>
        <p:nvPicPr>
          <p:cNvPr id="7" name="Picture 2" descr="Znalezione obrazy dla zapytania mod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06"/>
          <a:stretch/>
        </p:blipFill>
        <p:spPr bwMode="auto">
          <a:xfrm>
            <a:off x="9655276" y="304822"/>
            <a:ext cx="1500403" cy="1405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67F8E657-34B3-8914-185B-9647C28663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388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9540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-241243"/>
            <a:ext cx="10058400" cy="1450757"/>
          </a:xfrm>
        </p:spPr>
        <p:txBody>
          <a:bodyPr/>
          <a:lstStyle/>
          <a:p>
            <a:r>
              <a:rPr lang="pl-PL" dirty="0"/>
              <a:t>PROCES</a:t>
            </a:r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>
          <a:xfrm>
            <a:off x="1136967" y="2216833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err="1"/>
              <a:t>Majte</a:t>
            </a:r>
            <a:r>
              <a:rPr lang="pl-PL" sz="2400" dirty="0"/>
              <a:t> na </a:t>
            </a:r>
            <a:r>
              <a:rPr lang="pl-PL" sz="2400" dirty="0" err="1"/>
              <a:t>pamäti</a:t>
            </a:r>
            <a:r>
              <a:rPr lang="pl-PL" sz="2400" dirty="0"/>
              <a:t>, </a:t>
            </a:r>
            <a:r>
              <a:rPr lang="pl-PL" sz="2400" dirty="0" err="1"/>
              <a:t>čo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</a:t>
            </a:r>
            <a:r>
              <a:rPr lang="pl-PL" sz="2400" dirty="0" err="1"/>
              <a:t>učiteľ</a:t>
            </a:r>
            <a:r>
              <a:rPr lang="pl-PL" sz="2400" dirty="0"/>
              <a:t> </a:t>
            </a:r>
            <a:r>
              <a:rPr lang="pl-PL" sz="2400" dirty="0" err="1"/>
              <a:t>hodnotiť</a:t>
            </a:r>
            <a:r>
              <a:rPr lang="pl-PL" sz="2400" dirty="0"/>
              <a:t>, </a:t>
            </a:r>
            <a:r>
              <a:rPr lang="pl-PL" sz="2400" dirty="0" err="1"/>
              <a:t>nižšie</a:t>
            </a:r>
            <a:r>
              <a:rPr lang="pl-PL" sz="2400" dirty="0"/>
              <a:t> </a:t>
            </a:r>
            <a:r>
              <a:rPr lang="pl-PL" sz="2400" dirty="0" err="1"/>
              <a:t>niekoľko</a:t>
            </a:r>
            <a:r>
              <a:rPr lang="pl-PL" sz="2400" dirty="0"/>
              <a:t> </a:t>
            </a:r>
            <a:r>
              <a:rPr lang="pl-PL" sz="2400" dirty="0" err="1"/>
              <a:t>tipov</a:t>
            </a:r>
            <a:r>
              <a:rPr lang="pl-PL" sz="2400" dirty="0"/>
              <a:t>: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/>
              <a:t> </a:t>
            </a:r>
            <a:r>
              <a:rPr lang="pl-PL" sz="2400" dirty="0" err="1"/>
              <a:t>Informácie</a:t>
            </a:r>
            <a:r>
              <a:rPr lang="pl-PL" sz="2400" dirty="0"/>
              <a:t> a </a:t>
            </a:r>
            <a:r>
              <a:rPr lang="pl-PL" sz="2400" dirty="0" err="1"/>
              <a:t>obsah</a:t>
            </a:r>
            <a:r>
              <a:rPr lang="pl-PL" sz="2400" dirty="0"/>
              <a:t> - </a:t>
            </a:r>
            <a:r>
              <a:rPr lang="pl-PL" sz="2400" dirty="0" err="1"/>
              <a:t>musia</a:t>
            </a:r>
            <a:r>
              <a:rPr lang="pl-PL" sz="2400" dirty="0"/>
              <a:t> </a:t>
            </a:r>
            <a:r>
              <a:rPr lang="pl-PL" sz="2400" dirty="0" err="1"/>
              <a:t>byť</a:t>
            </a:r>
            <a:r>
              <a:rPr lang="pl-PL" sz="2400" dirty="0"/>
              <a:t> </a:t>
            </a:r>
            <a:r>
              <a:rPr lang="pl-PL" sz="2400" dirty="0" err="1"/>
              <a:t>spoľahlivé</a:t>
            </a:r>
            <a:r>
              <a:rPr lang="pl-PL" sz="2400" dirty="0"/>
              <a:t> a </a:t>
            </a:r>
            <a:r>
              <a:rPr lang="pl-PL" sz="2400" dirty="0" err="1"/>
              <a:t>odborné</a:t>
            </a:r>
            <a:r>
              <a:rPr lang="pl-PL" sz="2400" dirty="0"/>
              <a:t>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/>
              <a:t> </a:t>
            </a:r>
            <a:r>
              <a:rPr lang="pl-PL" sz="2400" dirty="0" err="1"/>
              <a:t>Zaujímavý</a:t>
            </a:r>
            <a:r>
              <a:rPr lang="pl-PL" sz="2400" dirty="0"/>
              <a:t> </a:t>
            </a:r>
            <a:r>
              <a:rPr lang="pl-PL" sz="2400" dirty="0" err="1"/>
              <a:t>spôsob</a:t>
            </a:r>
            <a:r>
              <a:rPr lang="pl-PL" sz="2400" dirty="0"/>
              <a:t> </a:t>
            </a:r>
            <a:r>
              <a:rPr lang="pl-PL" sz="2400" dirty="0" err="1"/>
              <a:t>prezentácie</a:t>
            </a:r>
            <a:r>
              <a:rPr lang="pl-PL" sz="2400" dirty="0"/>
              <a:t> </a:t>
            </a:r>
            <a:r>
              <a:rPr lang="pl-PL" sz="2400" dirty="0" err="1"/>
              <a:t>vykonaných</a:t>
            </a:r>
            <a:r>
              <a:rPr lang="pl-PL" sz="2400" dirty="0"/>
              <a:t> </a:t>
            </a:r>
            <a:r>
              <a:rPr lang="pl-PL" sz="2400" dirty="0" err="1"/>
              <a:t>úloh</a:t>
            </a:r>
            <a:r>
              <a:rPr lang="pl-PL" sz="2400" dirty="0"/>
              <a:t>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/>
              <a:t> </a:t>
            </a:r>
            <a:r>
              <a:rPr lang="pl-PL" sz="2400" dirty="0" err="1"/>
              <a:t>Zapojenie</a:t>
            </a:r>
            <a:r>
              <a:rPr lang="pl-PL" sz="2400" dirty="0"/>
              <a:t> a </a:t>
            </a:r>
            <a:r>
              <a:rPr lang="pl-PL" sz="2400" dirty="0" err="1"/>
              <a:t>tímová</a:t>
            </a:r>
            <a:r>
              <a:rPr lang="pl-PL" sz="2400" dirty="0"/>
              <a:t> </a:t>
            </a:r>
            <a:r>
              <a:rPr lang="pl-PL" sz="2400" dirty="0" err="1"/>
              <a:t>práca</a:t>
            </a:r>
            <a:r>
              <a:rPr lang="pl-PL" sz="2400" dirty="0"/>
              <a:t> - </a:t>
            </a:r>
            <a:r>
              <a:rPr lang="pl-PL" sz="2400" dirty="0" err="1"/>
              <a:t>počas</a:t>
            </a:r>
            <a:r>
              <a:rPr lang="pl-PL" sz="2400" dirty="0"/>
              <a:t> </a:t>
            </a:r>
            <a:r>
              <a:rPr lang="pl-PL" sz="2400" dirty="0" err="1"/>
              <a:t>prípravy</a:t>
            </a:r>
            <a:r>
              <a:rPr lang="pl-PL" sz="2400" dirty="0"/>
              <a:t> </a:t>
            </a:r>
            <a:r>
              <a:rPr lang="pl-PL" sz="2400" dirty="0" err="1"/>
              <a:t>prezentácie</a:t>
            </a:r>
            <a:r>
              <a:rPr lang="pl-PL" sz="2400" dirty="0"/>
              <a:t> a </a:t>
            </a:r>
            <a:r>
              <a:rPr lang="pl-PL" sz="2400" dirty="0" err="1"/>
              <a:t>LAPBOOKu</a:t>
            </a:r>
            <a:r>
              <a:rPr lang="pl-PL" sz="2400" dirty="0"/>
              <a:t>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l-PL" sz="2400" dirty="0"/>
              <a:t> </a:t>
            </a:r>
            <a:r>
              <a:rPr lang="pl-PL" sz="2400" dirty="0" err="1"/>
              <a:t>Atraktívne</a:t>
            </a:r>
            <a:r>
              <a:rPr lang="pl-PL" sz="2400" dirty="0"/>
              <a:t> </a:t>
            </a:r>
            <a:r>
              <a:rPr lang="pl-PL" sz="2400" dirty="0" err="1"/>
              <a:t>vyhotovenie</a:t>
            </a:r>
            <a:r>
              <a:rPr lang="pl-PL" sz="2400" dirty="0"/>
              <a:t> </a:t>
            </a:r>
            <a:r>
              <a:rPr lang="pl-PL" sz="2400" dirty="0" err="1"/>
              <a:t>ako</a:t>
            </a:r>
            <a:r>
              <a:rPr lang="pl-PL" sz="2400" dirty="0"/>
              <a:t> </a:t>
            </a:r>
            <a:r>
              <a:rPr lang="pl-PL" sz="2400" dirty="0" err="1"/>
              <a:t>prezentácie</a:t>
            </a:r>
            <a:r>
              <a:rPr lang="pl-PL" sz="2400" dirty="0"/>
              <a:t>, tak aj </a:t>
            </a:r>
            <a:r>
              <a:rPr lang="pl-PL" sz="2400" dirty="0" err="1"/>
              <a:t>LAPBOOKu</a:t>
            </a:r>
            <a:r>
              <a:rPr lang="pl-PL" sz="2400" dirty="0"/>
              <a:t>.</a:t>
            </a:r>
          </a:p>
        </p:txBody>
      </p:sp>
      <p:pic>
        <p:nvPicPr>
          <p:cNvPr id="7170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3497" y="306394"/>
            <a:ext cx="1982183" cy="1388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96BD537-B1B1-9AC9-9428-3B30CF48A9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20" y="5700163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9509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-241243"/>
            <a:ext cx="10058400" cy="1450757"/>
          </a:xfrm>
        </p:spPr>
        <p:txBody>
          <a:bodyPr/>
          <a:lstStyle/>
          <a:p>
            <a:r>
              <a:rPr lang="pl-PL" dirty="0"/>
              <a:t>PROCES – I TÝŽDEŇ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1136967" y="2188697"/>
            <a:ext cx="10018713" cy="3761936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Zoznámenie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s </a:t>
            </a:r>
            <a:r>
              <a:rPr lang="pl-PL" sz="2400" dirty="0" err="1"/>
              <a:t>obsahom</a:t>
            </a:r>
            <a:r>
              <a:rPr lang="pl-PL" sz="2400" dirty="0"/>
              <a:t> </a:t>
            </a:r>
            <a:r>
              <a:rPr lang="pl-PL" sz="2400" dirty="0" err="1"/>
              <a:t>úloh</a:t>
            </a:r>
            <a:r>
              <a:rPr lang="pl-PL" sz="2400" dirty="0"/>
              <a:t> </a:t>
            </a:r>
            <a:r>
              <a:rPr lang="pl-PL" sz="2400" dirty="0" err="1"/>
              <a:t>určených</a:t>
            </a:r>
            <a:r>
              <a:rPr lang="pl-PL" sz="2400" dirty="0"/>
              <a:t> na </a:t>
            </a:r>
            <a:r>
              <a:rPr lang="pl-PL" sz="2400" dirty="0" err="1"/>
              <a:t>vykonanie</a:t>
            </a:r>
            <a:r>
              <a:rPr lang="pl-PL" sz="2400" dirty="0"/>
              <a:t>.</a:t>
            </a:r>
          </a:p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Rozdelenie</a:t>
            </a:r>
            <a:r>
              <a:rPr lang="pl-PL" sz="2400" dirty="0"/>
              <a:t> </a:t>
            </a:r>
            <a:r>
              <a:rPr lang="pl-PL" sz="2400" dirty="0" err="1"/>
              <a:t>triedy</a:t>
            </a:r>
            <a:r>
              <a:rPr lang="pl-PL" sz="2400" dirty="0"/>
              <a:t> na </a:t>
            </a:r>
            <a:r>
              <a:rPr lang="pl-PL" sz="2400" dirty="0" err="1"/>
              <a:t>dve</a:t>
            </a:r>
            <a:r>
              <a:rPr lang="pl-PL" sz="2400" dirty="0"/>
              <a:t> skupiny.</a:t>
            </a:r>
          </a:p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Zmysluplný</a:t>
            </a:r>
            <a:r>
              <a:rPr lang="pl-PL" sz="2400" dirty="0"/>
              <a:t> </a:t>
            </a:r>
            <a:r>
              <a:rPr lang="pl-PL" sz="2400" dirty="0" err="1"/>
              <a:t>výber</a:t>
            </a:r>
            <a:r>
              <a:rPr lang="pl-PL" sz="2400" dirty="0"/>
              <a:t> </a:t>
            </a:r>
            <a:r>
              <a:rPr lang="pl-PL" sz="2400" dirty="0" err="1"/>
              <a:t>módneho</a:t>
            </a:r>
            <a:r>
              <a:rPr lang="pl-PL" sz="2400" dirty="0"/>
              <a:t> </a:t>
            </a:r>
            <a:r>
              <a:rPr lang="pl-PL" sz="2400" dirty="0" err="1"/>
              <a:t>dizajnéra</a:t>
            </a:r>
            <a:r>
              <a:rPr lang="pl-PL" sz="2400" dirty="0"/>
              <a:t>.</a:t>
            </a:r>
          </a:p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Analýza</a:t>
            </a:r>
            <a:r>
              <a:rPr lang="pl-PL" sz="2400" dirty="0"/>
              <a:t> </a:t>
            </a:r>
            <a:r>
              <a:rPr lang="pl-PL" sz="2400" dirty="0" err="1"/>
              <a:t>bezpečného</a:t>
            </a:r>
            <a:r>
              <a:rPr lang="pl-PL" sz="2400" dirty="0"/>
              <a:t> </a:t>
            </a:r>
            <a:r>
              <a:rPr lang="pl-PL" sz="2400" dirty="0" err="1"/>
              <a:t>využívania</a:t>
            </a:r>
            <a:r>
              <a:rPr lang="pl-PL" sz="2400" dirty="0"/>
              <a:t> </a:t>
            </a:r>
            <a:r>
              <a:rPr lang="pl-PL" sz="2400" dirty="0" err="1"/>
              <a:t>internetových</a:t>
            </a:r>
            <a:r>
              <a:rPr lang="pl-PL" sz="2400" dirty="0"/>
              <a:t> </a:t>
            </a:r>
            <a:r>
              <a:rPr lang="pl-PL" sz="2400" dirty="0" err="1"/>
              <a:t>zdrojov</a:t>
            </a:r>
            <a:r>
              <a:rPr lang="pl-PL" sz="2400" dirty="0"/>
              <a:t>.</a:t>
            </a:r>
          </a:p>
          <a:p>
            <a:pPr marL="365125" lvl="0" indent="-365125">
              <a:buFont typeface="Courier New" panose="02070309020205020404" pitchFamily="49" charset="0"/>
              <a:buChar char="o"/>
            </a:pPr>
            <a:r>
              <a:rPr lang="pl-PL" sz="2400" dirty="0" err="1"/>
              <a:t>Vytvorenie</a:t>
            </a:r>
            <a:r>
              <a:rPr lang="pl-PL" sz="2400" dirty="0"/>
              <a:t> </a:t>
            </a:r>
            <a:r>
              <a:rPr lang="pl-PL" sz="2400" dirty="0" err="1"/>
              <a:t>konkrétneho</a:t>
            </a:r>
            <a:r>
              <a:rPr lang="pl-PL" sz="2400" dirty="0"/>
              <a:t> </a:t>
            </a:r>
            <a:r>
              <a:rPr lang="pl-PL" sz="2400" dirty="0" err="1"/>
              <a:t>plánu</a:t>
            </a:r>
            <a:r>
              <a:rPr lang="pl-PL" sz="2400" dirty="0"/>
              <a:t> </a:t>
            </a:r>
            <a:r>
              <a:rPr lang="pl-PL" sz="2400" dirty="0" err="1"/>
              <a:t>prezentácie</a:t>
            </a:r>
            <a:r>
              <a:rPr lang="pl-PL" sz="2400" dirty="0"/>
              <a:t> </a:t>
            </a:r>
            <a:r>
              <a:rPr lang="pl-PL" sz="2400" dirty="0" err="1"/>
              <a:t>pomocou</a:t>
            </a:r>
            <a:r>
              <a:rPr lang="pl-PL" sz="2400" dirty="0"/>
              <a:t> </a:t>
            </a:r>
            <a:r>
              <a:rPr lang="pl-PL" sz="2400" dirty="0" err="1"/>
              <a:t>multimédií</a:t>
            </a:r>
            <a:r>
              <a:rPr lang="pl-PL" sz="2400" dirty="0"/>
              <a:t> a </a:t>
            </a:r>
            <a:r>
              <a:rPr lang="pl-PL" sz="2400" dirty="0" err="1"/>
              <a:t>LAPBOOK'u</a:t>
            </a:r>
            <a:r>
              <a:rPr lang="pl-PL" sz="2400" dirty="0"/>
              <a:t>.</a:t>
            </a:r>
          </a:p>
        </p:txBody>
      </p:sp>
      <p:pic>
        <p:nvPicPr>
          <p:cNvPr id="6" name="Picture 2" descr="Znalezione obrazy dla zapytania mo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4670" y="258467"/>
            <a:ext cx="2051009" cy="1436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C706217E-3EDE-5383-D042-95BBEB9F74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20" y="567202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0587674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kcja">
  <a:themeElements>
    <a:clrScheme name="Retrospekcj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TM02900688[[fn=Faseta]]</Template>
  <TotalTime>545</TotalTime>
  <Words>1100</Words>
  <Application>Microsoft Office PowerPoint</Application>
  <PresentationFormat>Panoramiczny</PresentationFormat>
  <Paragraphs>128</Paragraphs>
  <Slides>18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Trebuchet MS</vt:lpstr>
      <vt:lpstr>Wingdings 2</vt:lpstr>
      <vt:lpstr>HDOfficeLightV0</vt:lpstr>
      <vt:lpstr>Retrospekcja</vt:lpstr>
      <vt:lpstr>SVET MÓDY</vt:lpstr>
      <vt:lpstr>ÚVOD</vt:lpstr>
      <vt:lpstr>ÚVOD</vt:lpstr>
      <vt:lpstr>ÚLOHA</vt:lpstr>
      <vt:lpstr>ÚLOHA</vt:lpstr>
      <vt:lpstr>PROCES</vt:lpstr>
      <vt:lpstr>PROCES</vt:lpstr>
      <vt:lpstr>PROCES</vt:lpstr>
      <vt:lpstr>PROCES – I TÝŽDEŇ</vt:lpstr>
      <vt:lpstr>PROCES – II/III TÝŽDEŇ</vt:lpstr>
      <vt:lpstr>ZDROJE</vt:lpstr>
      <vt:lpstr>HODNOTENIE</vt:lpstr>
      <vt:lpstr>HODNOTENIE</vt:lpstr>
      <vt:lpstr>HODNOTENIE</vt:lpstr>
      <vt:lpstr>ZÁVER</vt:lpstr>
      <vt:lpstr>ZÁVER</vt:lpstr>
      <vt:lpstr>Príručka pre učiteľa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Dorota Konrad Szot</dc:creator>
  <cp:lastModifiedBy>xx xx</cp:lastModifiedBy>
  <cp:revision>76</cp:revision>
  <dcterms:created xsi:type="dcterms:W3CDTF">2018-02-25T19:43:14Z</dcterms:created>
  <dcterms:modified xsi:type="dcterms:W3CDTF">2025-05-07T10:06:46Z</dcterms:modified>
</cp:coreProperties>
</file>