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23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291" r:id="rId13"/>
    <p:sldId id="321" r:id="rId14"/>
    <p:sldId id="32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 xx" initials="xx" lastIdx="6" clrIdx="0">
    <p:extLst>
      <p:ext uri="{19B8F6BF-5375-455C-9EA6-DF929625EA0E}">
        <p15:presenceInfo xmlns:p15="http://schemas.microsoft.com/office/powerpoint/2012/main" userId="cdb990f4b16443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 err="1"/>
            <a:t>výborný</a:t>
          </a:r>
          <a:endParaRPr lang="pl-PL" dirty="0"/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 err="1"/>
            <a:t>chválitebný</a:t>
          </a:r>
          <a:endParaRPr lang="pl-PL" dirty="0"/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 err="1"/>
            <a:t>dobrý</a:t>
          </a:r>
          <a:endParaRPr lang="pl-PL" dirty="0"/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 err="1"/>
            <a:t>dostačujúci</a:t>
          </a:r>
          <a:r>
            <a:rPr lang="pl-PL" dirty="0"/>
            <a:t> 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 err="1"/>
            <a:t>dostačujúci</a:t>
          </a:r>
          <a:r>
            <a:rPr lang="pl-PL" dirty="0"/>
            <a:t> 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nedostačujúci</a:t>
          </a:r>
          <a:r>
            <a:rPr lang="pl-PL" dirty="0"/>
            <a:t> 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 custLinFactNeighborX="1193" custLinFactNeighborY="-3278">
        <dgm:presLayoutVars>
          <dgm:bulletEnabled val="1"/>
        </dgm:presLayoutVars>
      </dgm:prSet>
      <dgm:spPr/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</dgm:pt>
  </dgm:ptLst>
  <dgm:cxnLst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B2E0-A139-4B50-AC2A-3AD24560496A}">
      <dsp:nvSpPr>
        <dsp:cNvPr id="0" name=""/>
        <dsp:cNvSpPr/>
      </dsp:nvSpPr>
      <dsp:spPr>
        <a:xfrm rot="10800000">
          <a:off x="1175082" y="1613"/>
          <a:ext cx="4076124" cy="59355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pkt</a:t>
          </a:r>
          <a:br>
            <a:rPr lang="pl-PL" sz="1600" kern="1200" dirty="0"/>
          </a:br>
          <a:r>
            <a:rPr lang="pl-PL" sz="1600" kern="1200" dirty="0" err="1"/>
            <a:t>výborný</a:t>
          </a:r>
          <a:endParaRPr lang="pl-PL" sz="1600" kern="1200" dirty="0"/>
        </a:p>
      </dsp:txBody>
      <dsp:txXfrm rot="10800000">
        <a:off x="1323471" y="1613"/>
        <a:ext cx="3927735" cy="593556"/>
      </dsp:txXfrm>
    </dsp:sp>
    <dsp:sp modelId="{B5404363-6DA1-4382-A208-8ACC20240F47}">
      <dsp:nvSpPr>
        <dsp:cNvPr id="0" name=""/>
        <dsp:cNvSpPr/>
      </dsp:nvSpPr>
      <dsp:spPr>
        <a:xfrm>
          <a:off x="878303" y="1613"/>
          <a:ext cx="593556" cy="5935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4D06-34AD-4D16-B4E0-4E2C6AF40336}">
      <dsp:nvSpPr>
        <dsp:cNvPr id="0" name=""/>
        <dsp:cNvSpPr/>
      </dsp:nvSpPr>
      <dsp:spPr>
        <a:xfrm rot="10800000">
          <a:off x="1223710" y="752894"/>
          <a:ext cx="4076124" cy="593556"/>
        </a:xfrm>
        <a:prstGeom prst="homePlate">
          <a:avLst/>
        </a:prstGeom>
        <a:solidFill>
          <a:schemeClr val="accent4">
            <a:shade val="80000"/>
            <a:hueOff val="-33046"/>
            <a:satOff val="-180"/>
            <a:lumOff val="5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15-13 pkt</a:t>
          </a:r>
          <a:br>
            <a:rPr lang="pl-PL" sz="1600" kern="1200" dirty="0"/>
          </a:br>
          <a:r>
            <a:rPr lang="pl-PL" sz="1600" kern="1200" dirty="0" err="1"/>
            <a:t>chválitebný</a:t>
          </a:r>
          <a:endParaRPr lang="pl-PL" sz="1600" kern="1200" dirty="0"/>
        </a:p>
      </dsp:txBody>
      <dsp:txXfrm rot="10800000">
        <a:off x="1372099" y="752894"/>
        <a:ext cx="3927735" cy="593556"/>
      </dsp:txXfrm>
    </dsp:sp>
    <dsp:sp modelId="{D849FF36-F9D6-4FEF-94A6-41A2D78CAA49}">
      <dsp:nvSpPr>
        <dsp:cNvPr id="0" name=""/>
        <dsp:cNvSpPr/>
      </dsp:nvSpPr>
      <dsp:spPr>
        <a:xfrm>
          <a:off x="878303" y="772351"/>
          <a:ext cx="593556" cy="5935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6933-494C-4E0B-9DDD-E1DE84984A4A}">
      <dsp:nvSpPr>
        <dsp:cNvPr id="0" name=""/>
        <dsp:cNvSpPr/>
      </dsp:nvSpPr>
      <dsp:spPr>
        <a:xfrm rot="10800000">
          <a:off x="1175082" y="1543089"/>
          <a:ext cx="4076124" cy="593556"/>
        </a:xfrm>
        <a:prstGeom prst="homePlate">
          <a:avLst/>
        </a:prstGeom>
        <a:solidFill>
          <a:schemeClr val="accent4">
            <a:shade val="80000"/>
            <a:hueOff val="-66092"/>
            <a:satOff val="-360"/>
            <a:lumOff val="10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12-10 pkt</a:t>
          </a:r>
          <a:br>
            <a:rPr lang="pl-PL" sz="1600" kern="1200" dirty="0"/>
          </a:br>
          <a:r>
            <a:rPr lang="pl-PL" sz="1600" kern="1200" dirty="0" err="1"/>
            <a:t>dobrý</a:t>
          </a:r>
          <a:endParaRPr lang="pl-PL" sz="1600" kern="1200" dirty="0"/>
        </a:p>
      </dsp:txBody>
      <dsp:txXfrm rot="10800000">
        <a:off x="1323471" y="1543089"/>
        <a:ext cx="3927735" cy="593556"/>
      </dsp:txXfrm>
    </dsp:sp>
    <dsp:sp modelId="{75DBBF3A-7740-4776-AF9F-AFB40D80AE92}">
      <dsp:nvSpPr>
        <dsp:cNvPr id="0" name=""/>
        <dsp:cNvSpPr/>
      </dsp:nvSpPr>
      <dsp:spPr>
        <a:xfrm>
          <a:off x="878303" y="1543089"/>
          <a:ext cx="593556" cy="5935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FBE3-8380-4A6E-A7F7-2E849D608EA9}">
      <dsp:nvSpPr>
        <dsp:cNvPr id="0" name=""/>
        <dsp:cNvSpPr/>
      </dsp:nvSpPr>
      <dsp:spPr>
        <a:xfrm rot="10800000">
          <a:off x="1175082" y="2313827"/>
          <a:ext cx="4076124" cy="593556"/>
        </a:xfrm>
        <a:prstGeom prst="homePlate">
          <a:avLst/>
        </a:prstGeom>
        <a:solidFill>
          <a:schemeClr val="accent4">
            <a:shade val="80000"/>
            <a:hueOff val="-99139"/>
            <a:satOff val="-539"/>
            <a:lumOff val="1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9-7 pkt</a:t>
          </a:r>
          <a:br>
            <a:rPr lang="pl-PL" sz="1600" kern="1200" dirty="0"/>
          </a:br>
          <a:r>
            <a:rPr lang="pl-PL" sz="1600" kern="1200" dirty="0" err="1"/>
            <a:t>dostačujúci</a:t>
          </a:r>
          <a:r>
            <a:rPr lang="pl-PL" sz="1600" kern="1200" dirty="0"/>
            <a:t> </a:t>
          </a:r>
        </a:p>
      </dsp:txBody>
      <dsp:txXfrm rot="10800000">
        <a:off x="1323471" y="2313827"/>
        <a:ext cx="3927735" cy="593556"/>
      </dsp:txXfrm>
    </dsp:sp>
    <dsp:sp modelId="{1F2A54C4-4F99-4569-ABEC-3463216146DF}">
      <dsp:nvSpPr>
        <dsp:cNvPr id="0" name=""/>
        <dsp:cNvSpPr/>
      </dsp:nvSpPr>
      <dsp:spPr>
        <a:xfrm>
          <a:off x="878303" y="2313827"/>
          <a:ext cx="593556" cy="5935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6C54F-283C-494E-B416-1183D9A4F938}">
      <dsp:nvSpPr>
        <dsp:cNvPr id="0" name=""/>
        <dsp:cNvSpPr/>
      </dsp:nvSpPr>
      <dsp:spPr>
        <a:xfrm rot="10800000">
          <a:off x="1175082" y="3084565"/>
          <a:ext cx="4076124" cy="593556"/>
        </a:xfrm>
        <a:prstGeom prst="homePlate">
          <a:avLst/>
        </a:prstGeom>
        <a:solidFill>
          <a:schemeClr val="accent4">
            <a:shade val="80000"/>
            <a:hueOff val="-132185"/>
            <a:satOff val="-719"/>
            <a:lumOff val="2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6-5</a:t>
          </a:r>
          <a:br>
            <a:rPr lang="pl-PL" sz="1600" kern="1200" dirty="0"/>
          </a:br>
          <a:r>
            <a:rPr lang="pl-PL" sz="1600" kern="1200" dirty="0" err="1"/>
            <a:t>dostačujúci</a:t>
          </a:r>
          <a:r>
            <a:rPr lang="pl-PL" sz="1600" kern="1200" dirty="0"/>
            <a:t> </a:t>
          </a:r>
        </a:p>
      </dsp:txBody>
      <dsp:txXfrm rot="10800000">
        <a:off x="1323471" y="3084565"/>
        <a:ext cx="3927735" cy="593556"/>
      </dsp:txXfrm>
    </dsp:sp>
    <dsp:sp modelId="{C821DC54-3FD7-4244-B8CF-009E91F2C2C1}">
      <dsp:nvSpPr>
        <dsp:cNvPr id="0" name=""/>
        <dsp:cNvSpPr/>
      </dsp:nvSpPr>
      <dsp:spPr>
        <a:xfrm>
          <a:off x="878303" y="3084565"/>
          <a:ext cx="593556" cy="59355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C545-8898-4C87-8842-C2BFFE6EA546}">
      <dsp:nvSpPr>
        <dsp:cNvPr id="0" name=""/>
        <dsp:cNvSpPr/>
      </dsp:nvSpPr>
      <dsp:spPr>
        <a:xfrm rot="10800000">
          <a:off x="1175082" y="3855303"/>
          <a:ext cx="4076124" cy="593556"/>
        </a:xfrm>
        <a:prstGeom prst="homePlate">
          <a:avLst/>
        </a:prstGeom>
        <a:solidFill>
          <a:schemeClr val="accent4">
            <a:shade val="80000"/>
            <a:hueOff val="-165231"/>
            <a:satOff val="-899"/>
            <a:lumOff val="26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&lt;5</a:t>
          </a:r>
          <a:br>
            <a:rPr lang="pl-PL" sz="1600" kern="1200" dirty="0"/>
          </a:br>
          <a:r>
            <a:rPr lang="pl-PL" sz="1600" kern="1200" dirty="0" err="1"/>
            <a:t>nedostačujúci</a:t>
          </a:r>
          <a:r>
            <a:rPr lang="pl-PL" sz="1600" kern="1200" dirty="0"/>
            <a:t> </a:t>
          </a:r>
        </a:p>
      </dsp:txBody>
      <dsp:txXfrm rot="10800000">
        <a:off x="1323471" y="3855303"/>
        <a:ext cx="3927735" cy="593556"/>
      </dsp:txXfrm>
    </dsp:sp>
    <dsp:sp modelId="{FDC646DE-EB74-4061-86D9-D33800299AC8}">
      <dsp:nvSpPr>
        <dsp:cNvPr id="0" name=""/>
        <dsp:cNvSpPr/>
      </dsp:nvSpPr>
      <dsp:spPr>
        <a:xfrm>
          <a:off x="878303" y="3855303"/>
          <a:ext cx="593556" cy="59355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0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1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A43DE-5E7F-4B08-883A-AFD8B08FA7F4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0FE7BC-54B1-32D5-59E9-37E21BB6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57109"/>
            <a:ext cx="6176088" cy="12957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7C2E532-D1F4-0EB9-D236-332EDF40A110}"/>
              </a:ext>
            </a:extLst>
          </p:cNvPr>
          <p:cNvSpPr txBox="1"/>
          <p:nvPr/>
        </p:nvSpPr>
        <p:spPr>
          <a:xfrm>
            <a:off x="1399332" y="2257278"/>
            <a:ext cx="1054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Poezia</a:t>
            </a: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pieseň</a:t>
            </a: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znakovom</a:t>
            </a: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jazyku</a:t>
            </a:r>
            <a:endParaRPr lang="pl-PL" sz="5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719F9D-9254-AF9F-F240-0D0418669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850" y="6049957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isza pełna muzyki - niepelnosprawni.pl">
            <a:extLst>
              <a:ext uri="{FF2B5EF4-FFF2-40B4-BE49-F238E27FC236}">
                <a16:creationId xmlns:a16="http://schemas.microsoft.com/office/drawing/2014/main" id="{71C71584-75E3-1FFF-705B-91B13666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67" y="3429000"/>
            <a:ext cx="3382463" cy="21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6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51" y="205935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1964673" y="1935885"/>
            <a:ext cx="91169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pracovať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Každá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skupina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vypracuje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posunkovej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reči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recitáciu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Môžete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rozdeliť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dialógy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slohy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znamenánie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sólistom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predstaviť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celý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diel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skupinovo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125D1F-5551-249C-FC7E-394C05F2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6432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25" y="357470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Kritériá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93E1A-58F6-BFB1-1B0B-A7A9167DA6B4}"/>
              </a:ext>
            </a:extLst>
          </p:cNvPr>
          <p:cNvSpPr txBox="1"/>
          <p:nvPr/>
        </p:nvSpPr>
        <p:spPr>
          <a:xfrm>
            <a:off x="2697787" y="2136910"/>
            <a:ext cx="6347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Záväzok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voči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skupiny.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vykonania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správnosť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C164E0-B774-D7BF-EB78-B9E400F8D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6432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593" y="-138402"/>
            <a:ext cx="10018713" cy="1275521"/>
          </a:xfrm>
        </p:spPr>
        <p:txBody>
          <a:bodyPr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endParaRPr lang="pl-PL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37104"/>
              </p:ext>
            </p:extLst>
          </p:nvPr>
        </p:nvGraphicFramePr>
        <p:xfrm>
          <a:off x="1772817" y="1033670"/>
          <a:ext cx="9807350" cy="4790659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555512">
                  <a:extLst>
                    <a:ext uri="{9D8B030D-6E8A-4147-A177-3AD203B41FA5}">
                      <a16:colId xmlns:a16="http://schemas.microsoft.com/office/drawing/2014/main" val="1702910806"/>
                    </a:ext>
                  </a:extLst>
                </a:gridCol>
                <a:gridCol w="2506888">
                  <a:extLst>
                    <a:ext uri="{9D8B030D-6E8A-4147-A177-3AD203B41FA5}">
                      <a16:colId xmlns:a16="http://schemas.microsoft.com/office/drawing/2014/main" val="2329518048"/>
                    </a:ext>
                  </a:extLst>
                </a:gridCol>
                <a:gridCol w="2608520">
                  <a:extLst>
                    <a:ext uri="{9D8B030D-6E8A-4147-A177-3AD203B41FA5}">
                      <a16:colId xmlns:a16="http://schemas.microsoft.com/office/drawing/2014/main" val="3165251206"/>
                    </a:ext>
                  </a:extLst>
                </a:gridCol>
                <a:gridCol w="3136430">
                  <a:extLst>
                    <a:ext uri="{9D8B030D-6E8A-4147-A177-3AD203B41FA5}">
                      <a16:colId xmlns:a16="http://schemas.microsoft.com/office/drawing/2014/main" val="3982625"/>
                    </a:ext>
                  </a:extLst>
                </a:gridCol>
              </a:tblGrid>
              <a:tr h="3045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r>
                        <a:rPr lang="pl-PL" sz="1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bodov</a:t>
                      </a:r>
                      <a:endParaRPr lang="pl-PL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15219"/>
                  </a:ext>
                </a:extLst>
              </a:tr>
              <a:tr h="5649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Vecný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Slabá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hľadiska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obsahu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hľadiska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obsahu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chyby.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Veľmi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hľadiska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obsahu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Správne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zaujímavé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informácie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84764"/>
                  </a:ext>
                </a:extLst>
              </a:tr>
              <a:tr h="10165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Prezentácia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práce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Prezentácia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málo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čitateľná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povrchová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nezaujímavá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odpovede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otázky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učiteľa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študentov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Prezentácia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čitateľná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zaujímavá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uspokojivé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odpovede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položené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otázky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Prezentácia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vyčerpávajúca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zaujímavá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Správne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odpovede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otázky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učiteľa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aj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otázky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ostatných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študentov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3050"/>
                  </a:ext>
                </a:extLst>
              </a:tr>
              <a:tr h="13965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Estetické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dojmy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málo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čitateľná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neestetická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nepečlivo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vykonaná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Zlá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prvkov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stránke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čitateľná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estetická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starostlivo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vykonaná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rozloženie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prvkov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stránke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estetická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čitateľná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prehľadná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lákavá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preskúmanie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veľmi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starostlivo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vykonaná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Atraktívna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hľadiska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grafiky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rozmiestnenie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prvkov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stránke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vyznačuje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68401"/>
                  </a:ext>
                </a:extLst>
              </a:tr>
              <a:tr h="14744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Zapojenie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skupinovej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schopnosť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spolupracovať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záväzok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všetkých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členov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skupiny 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kreatívna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spolupráca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záujem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diskusiu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hodnotiacu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WQ.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angažovanie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všetkých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členov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skupiny.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Schopnosť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spolupracovať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uspokojivom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úrovni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Chýbajúci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konštruktívny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prínos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diskusie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Povrchná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účasť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Plné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zapojenie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všetkých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členov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skupiny.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Navzájom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motivujú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práci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Schopnosť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spolupracovať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skupine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vysokej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úrovni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Žiak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aktívne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zúčastňoval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cap="non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diskusie</a:t>
                      </a:r>
                      <a:r>
                        <a:rPr lang="pl-PL" sz="14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2899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7F5EAC82-A04A-130A-3838-A5D165BD8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12" y="6108340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44" y="-200609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93564-B3D2-C8C4-FD5B-70D7D344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861786"/>
              </p:ext>
            </p:extLst>
          </p:nvPr>
        </p:nvGraphicFramePr>
        <p:xfrm>
          <a:off x="3167653" y="1319477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35A45EE7-4714-D498-1460-FDF21817B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75" y="60061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8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648091-BAE3-A413-2EC8-444D25FED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471319"/>
            <a:ext cx="6210300" cy="13028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26591C-B164-83AE-F147-EED70081E69D}"/>
              </a:ext>
            </a:extLst>
          </p:cNvPr>
          <p:cNvSpPr txBox="1"/>
          <p:nvPr/>
        </p:nvSpPr>
        <p:spPr>
          <a:xfrm>
            <a:off x="1714500" y="2501214"/>
            <a:ext cx="9385300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67067-26BD-61BC-774A-5D668503A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975" y="592995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1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91" y="364251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História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2" y="2228045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Tvorba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posunkovom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jazyku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objavila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sedemdesiatych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rokoch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keď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video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začalo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šíriť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7018BC-CF62-BADD-17F9-6931D950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51" y="3429000"/>
            <a:ext cx="2584928" cy="17679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0944830-6830-F11D-3AC6-70F6C6391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842" y="6068618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98" y="402218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História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666" y="1748458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Skôr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tvorba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posunkovom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jazyku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všetky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znaky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živého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folklóru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realizovala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priamom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kontakte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medzi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tvorcom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publikom,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fungovala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len v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priamych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interakciách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ktorých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prirodzeným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prostredím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boli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inštitucionálne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zoskupenia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nesluchovo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hovoriacich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4B1881-395B-83EC-F302-C770C65F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92" y="3301153"/>
            <a:ext cx="3426779" cy="228526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C95115-66C0-E8D3-291A-5CDDC3389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181" y="613393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07" y="221076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Dôležité</a:t>
            </a: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okolnosti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Uznávanie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posunkových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fonetických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jazykov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rovnoprávne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60.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rokoch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Týmto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úsilím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sprevádzalo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zvýšenú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tvorbu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posunkovom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ktorá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plne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zdôrazniť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potvrdiť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jazykový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charakter ASL.</a:t>
            </a:r>
          </a:p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Vznik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rozšírenie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videotechnológií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Nebola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technológia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umožňujúca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zaznamenávanie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posunkového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bola kinematografia,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ktorá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svojich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počiatkov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dokumentovala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800" dirty="0"/>
          </a:p>
        </p:txBody>
      </p:sp>
      <p:pic>
        <p:nvPicPr>
          <p:cNvPr id="4" name="Obraz 3" descr="Retro Stare Antyczne Kasety Wideo Hipster Z Lat 70. 80. 90. 2000 Na Tle  Abstrakcji | Premium Wektor">
            <a:extLst>
              <a:ext uri="{FF2B5EF4-FFF2-40B4-BE49-F238E27FC236}">
                <a16:creationId xmlns:a16="http://schemas.microsoft.com/office/drawing/2014/main" id="{BC1AA645-7ACE-260F-6847-0CE6801E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8" y="3444826"/>
            <a:ext cx="3577106" cy="19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2BD2A1-923D-7787-2126-B7FBD3D19329}"/>
              </a:ext>
            </a:extLst>
          </p:cNvPr>
          <p:cNvSpPr txBox="1"/>
          <p:nvPr/>
        </p:nvSpPr>
        <p:spPr>
          <a:xfrm>
            <a:off x="5596935" y="3309018"/>
            <a:ext cx="5626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Videotechnológie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stali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bežných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ľudí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Posunkové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prejavy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začali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zaznamenávať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VHS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kazety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šíriť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6FE2D4-A84A-C8FC-23AC-7FF286B73ECC}"/>
              </a:ext>
            </a:extLst>
          </p:cNvPr>
          <p:cNvSpPr txBox="1"/>
          <p:nvPr/>
        </p:nvSpPr>
        <p:spPr>
          <a:xfrm>
            <a:off x="5538505" y="4395887"/>
            <a:ext cx="574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vytvorilo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skutočnú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expanziu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tvorivosti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ktorá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pripomína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revolúciu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bolo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písmo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tlač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ústnych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kultúrach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0DC8B4-153B-25DF-8DA4-F30755441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45661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800" y="221076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filme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jedného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prvých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Thomasa Edisona,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ktorý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hluchý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bola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zachytená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ktorá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recitovala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americkú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hymnu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pomocou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amerického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znakového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jazyka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2E28D-21C8-D75B-6946-D009877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33" y="3429000"/>
            <a:ext cx="3218154" cy="23759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2B1427-BB7B-8774-ADEB-B2D8F26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735" y="3477726"/>
            <a:ext cx="4324650" cy="237597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6FCFED5-B90E-BF5F-42EC-F937205D9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45661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5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Súčasnosť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762" y="1568006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Počítač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smartfón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ZESTAW KOMPUTER GAMINGOWY I7 32GB RAM 512SSD WIN10 - Sklep, Opinie, Cena w  Allegro.pl">
            <a:extLst>
              <a:ext uri="{FF2B5EF4-FFF2-40B4-BE49-F238E27FC236}">
                <a16:creationId xmlns:a16="http://schemas.microsoft.com/office/drawing/2014/main" id="{82F71404-518E-3ABF-AC29-9F81D588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47" y="3308192"/>
            <a:ext cx="2613376" cy="23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martron srt.phone long term review : Cool as cucumber - GadgetDetail">
            <a:extLst>
              <a:ext uri="{FF2B5EF4-FFF2-40B4-BE49-F238E27FC236}">
                <a16:creationId xmlns:a16="http://schemas.microsoft.com/office/drawing/2014/main" id="{6E7BA11B-6E61-8641-D8DF-B14FCC9D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50" y="1482653"/>
            <a:ext cx="2613376" cy="2348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4440884" y="4549310"/>
            <a:ext cx="9290667" cy="578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Neobmedzené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prenosu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obrazu </a:t>
            </a: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každého</a:t>
            </a:r>
            <a:r>
              <a:rPr lang="pl-PL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BA15520-D277-88C8-476E-356AD1788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03" y="6127000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9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733154" cy="1716577"/>
          </a:xfrm>
        </p:spPr>
        <p:txBody>
          <a:bodyPr anchor="ctr">
            <a:normAutofit/>
          </a:bodyPr>
          <a:lstStyle/>
          <a:p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pl-PL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1729423" y="2441643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C800B-77ED-12F8-2883-1622FCE2CCC5}"/>
              </a:ext>
            </a:extLst>
          </p:cNvPr>
          <p:cNvSpPr txBox="1"/>
          <p:nvPr/>
        </p:nvSpPr>
        <p:spPr>
          <a:xfrm>
            <a:off x="1634818" y="1756715"/>
            <a:ext cx="89223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Navrhovaný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realizáciu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vyučovacích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hodín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Kritériá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hodnotenia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Hodnotený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vyčerpania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témy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mali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správnym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informáciám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zabezpečia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maximálnu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Presiahnutie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tohto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úrovne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Evaluácia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pomôže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nimi,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nebudú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rozumieť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pomoc, rady,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vysvetlenia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však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hotové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riešenia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metóda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zavádzania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tvorivému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mysleniu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CBEB51-001F-A8A2-973F-FB362E5EA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6432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29" y="-377927"/>
            <a:ext cx="8980730" cy="2348495"/>
          </a:xfrm>
        </p:spPr>
        <p:txBody>
          <a:bodyPr anchor="ctr">
            <a:normAutofit/>
          </a:bodyPr>
          <a:lstStyle/>
          <a:p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pl-PL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095302" y="1802842"/>
            <a:ext cx="91169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spoločne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žiakmi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dôkladne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nebudú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rozumieť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však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skôr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slúžiť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pomoc, radca,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vysvetľovač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nie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pripravenými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riešeniami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Takýto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prístup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zavádzania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kreatívneho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myslenia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Rozdelenie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skupín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vykonané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podľa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rôznych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napríklad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kognitívne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žiakov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zručnosti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záujmy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rovnomerne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rozdelili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pomáhať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keď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pracujú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kladúc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vedúce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otázky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uvedomiť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novému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(procesu).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A7D15A-6C3A-DF7A-6E9A-F2E3E84D8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6432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390" y="-311676"/>
            <a:ext cx="8980730" cy="2348495"/>
          </a:xfrm>
        </p:spPr>
        <p:txBody>
          <a:bodyPr anchor="ctr">
            <a:normAutofit/>
          </a:bodyPr>
          <a:lstStyle/>
          <a:p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pl-PL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1841390" y="1689664"/>
            <a:ext cx="91169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poskytovať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konkrétne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hodnotení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úspechov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nielen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počas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aj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zhodnotení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výsledkov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realizáciu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projektu by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prispôsobený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schopnostiam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študentov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Nie je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stanovený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ocenenia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pozitívneho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posilnenia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navrhnutie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prezentácie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študentov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vytvorením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výstavy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C46BB7-CF27-B368-FBB5-9AE016B8D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79" y="6164323"/>
            <a:ext cx="1743075" cy="55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531</TotalTime>
  <Words>821</Words>
  <Application>Microsoft Office PowerPoint</Application>
  <PresentationFormat>Panoramiczny</PresentationFormat>
  <Paragraphs>83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Söhne</vt:lpstr>
      <vt:lpstr>Times New Roman</vt:lpstr>
      <vt:lpstr>Paralaksa</vt:lpstr>
      <vt:lpstr>Prezentacja programu PowerPoint</vt:lpstr>
      <vt:lpstr>História</vt:lpstr>
      <vt:lpstr>História</vt:lpstr>
      <vt:lpstr>Dôležité okolnosti</vt:lpstr>
      <vt:lpstr>Legenda</vt:lpstr>
      <vt:lpstr>Súčasnosť</vt:lpstr>
      <vt:lpstr>Úvod – informácia pre učiteľa I</vt:lpstr>
      <vt:lpstr>Úvod – informácia pre učiteľa II</vt:lpstr>
      <vt:lpstr>Úvod – informácia pre učiteľa III</vt:lpstr>
      <vt:lpstr>Úloha</vt:lpstr>
      <vt:lpstr>Hodnotenie. Kritériá</vt:lpstr>
      <vt:lpstr>HODNOTENIE</vt:lpstr>
      <vt:lpstr>HODNOTENIE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xx xx</cp:lastModifiedBy>
  <cp:revision>30</cp:revision>
  <dcterms:created xsi:type="dcterms:W3CDTF">2021-02-22T06:21:20Z</dcterms:created>
  <dcterms:modified xsi:type="dcterms:W3CDTF">2025-05-07T11:37:37Z</dcterms:modified>
</cp:coreProperties>
</file>