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23" r:id="rId2"/>
    <p:sldId id="313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2" r:id="rId12"/>
    <p:sldId id="291" r:id="rId13"/>
    <p:sldId id="321" r:id="rId14"/>
    <p:sldId id="324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 xx" initials="xx" lastIdx="6" clrIdx="0">
    <p:extLst>
      <p:ext uri="{19B8F6BF-5375-455C-9EA6-DF929625EA0E}">
        <p15:presenceInfo xmlns:p15="http://schemas.microsoft.com/office/powerpoint/2012/main" userId="cdb990f4b16443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4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5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6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vList3" loCatId="picture" qsTypeId="urn:microsoft.com/office/officeart/2005/8/quickstyle/simple1" qsCatId="simple" csTypeId="urn:microsoft.com/office/officeart/2005/8/colors/accent4_3" csCatId="accent4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 err="1"/>
            <a:t>Výborně</a:t>
          </a:r>
          <a:endParaRPr lang="pl-PL" dirty="0"/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 err="1"/>
            <a:t>Chvalitebně</a:t>
          </a:r>
          <a:endParaRPr lang="pl-PL" dirty="0"/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 err="1"/>
            <a:t>Dobře</a:t>
          </a:r>
          <a:endParaRPr lang="pl-PL" dirty="0"/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 err="1"/>
            <a:t>Dostatečný</a:t>
          </a:r>
          <a:endParaRPr lang="pl-PL" dirty="0"/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 err="1"/>
            <a:t>Dostatečný</a:t>
          </a:r>
          <a:endParaRPr lang="pl-PL" dirty="0"/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 err="1"/>
            <a:t>Nedostatečná</a:t>
          </a:r>
          <a:endParaRPr lang="pl-PL" dirty="0"/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E28AD82-E0DA-4571-AFE1-F4E84CFF355C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5239550F-DA68-46EA-99CE-A0DA11A5F07F}" type="pres">
      <dgm:prSet presAssocID="{D8063049-7493-41D4-B1CC-A03AC1B1AFDC}" presName="composite" presStyleCnt="0"/>
      <dgm:spPr/>
    </dgm:pt>
    <dgm:pt modelId="{B5404363-6DA1-4382-A208-8ACC20240F47}" type="pres">
      <dgm:prSet presAssocID="{D8063049-7493-41D4-B1CC-A03AC1B1AFDC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ED6EB2E0-A139-4B50-AC2A-3AD24560496A}" type="pres">
      <dgm:prSet presAssocID="{D8063049-7493-41D4-B1CC-A03AC1B1AFDC}" presName="txShp" presStyleLbl="node1" presStyleIdx="0" presStyleCnt="6">
        <dgm:presLayoutVars>
          <dgm:bulletEnabled val="1"/>
        </dgm:presLayoutVars>
      </dgm:prSet>
      <dgm:spPr/>
    </dgm:pt>
    <dgm:pt modelId="{90A4CE0B-8786-4596-9D1E-6B8CB1E0300C}" type="pres">
      <dgm:prSet presAssocID="{FC0669D5-0C79-403E-9A37-22B82EF431F3}" presName="spacing" presStyleCnt="0"/>
      <dgm:spPr/>
    </dgm:pt>
    <dgm:pt modelId="{EDE16F7B-04E0-4D98-8B89-E5D1E5EC25C1}" type="pres">
      <dgm:prSet presAssocID="{EDC471C4-26D6-4ABB-A2F2-0A4B2A2468B3}" presName="composite" presStyleCnt="0"/>
      <dgm:spPr/>
    </dgm:pt>
    <dgm:pt modelId="{D849FF36-F9D6-4FEF-94A6-41A2D78CAA49}" type="pres">
      <dgm:prSet presAssocID="{EDC471C4-26D6-4ABB-A2F2-0A4B2A2468B3}" presName="imgShp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A6B74D06-34AD-4D16-B4E0-4E2C6AF40336}" type="pres">
      <dgm:prSet presAssocID="{EDC471C4-26D6-4ABB-A2F2-0A4B2A2468B3}" presName="txShp" presStyleLbl="node1" presStyleIdx="1" presStyleCnt="6" custLinFactNeighborX="1193" custLinFactNeighborY="-3278">
        <dgm:presLayoutVars>
          <dgm:bulletEnabled val="1"/>
        </dgm:presLayoutVars>
      </dgm:prSet>
      <dgm:spPr/>
    </dgm:pt>
    <dgm:pt modelId="{592BDDBE-E5C9-41C7-BCF6-B0E9A1045A12}" type="pres">
      <dgm:prSet presAssocID="{F86B6B0B-3A18-4A98-AA8E-AD60E92A46FC}" presName="spacing" presStyleCnt="0"/>
      <dgm:spPr/>
    </dgm:pt>
    <dgm:pt modelId="{BDC9ADDE-67E0-4521-9EEA-76B7B40CBC2B}" type="pres">
      <dgm:prSet presAssocID="{2272E22D-0414-47B6-B861-2A354CA76915}" presName="composite" presStyleCnt="0"/>
      <dgm:spPr/>
    </dgm:pt>
    <dgm:pt modelId="{75DBBF3A-7740-4776-AF9F-AFB40D80AE92}" type="pres">
      <dgm:prSet presAssocID="{2272E22D-0414-47B6-B861-2A354CA76915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38DD6933-494C-4E0B-9DDD-E1DE84984A4A}" type="pres">
      <dgm:prSet presAssocID="{2272E22D-0414-47B6-B861-2A354CA76915}" presName="txShp" presStyleLbl="node1" presStyleIdx="2" presStyleCnt="6">
        <dgm:presLayoutVars>
          <dgm:bulletEnabled val="1"/>
        </dgm:presLayoutVars>
      </dgm:prSet>
      <dgm:spPr/>
    </dgm:pt>
    <dgm:pt modelId="{64D1A3C8-FE65-420D-A955-21BA8276C0FF}" type="pres">
      <dgm:prSet presAssocID="{3FFEB8F4-F76F-4A14-9E8D-6329C03DB0FD}" presName="spacing" presStyleCnt="0"/>
      <dgm:spPr/>
    </dgm:pt>
    <dgm:pt modelId="{37A4B606-7360-4EFD-B76A-56F258828773}" type="pres">
      <dgm:prSet presAssocID="{10F0BCA8-E511-4366-A71A-BC7B3C73FA8B}" presName="composite" presStyleCnt="0"/>
      <dgm:spPr/>
    </dgm:pt>
    <dgm:pt modelId="{1F2A54C4-4F99-4569-ABEC-3463216146DF}" type="pres">
      <dgm:prSet presAssocID="{10F0BCA8-E511-4366-A71A-BC7B3C73FA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729DFBE3-8380-4A6E-A7F7-2E849D608EA9}" type="pres">
      <dgm:prSet presAssocID="{10F0BCA8-E511-4366-A71A-BC7B3C73FA8B}" presName="txShp" presStyleLbl="node1" presStyleIdx="3" presStyleCnt="6">
        <dgm:presLayoutVars>
          <dgm:bulletEnabled val="1"/>
        </dgm:presLayoutVars>
      </dgm:prSet>
      <dgm:spPr/>
    </dgm:pt>
    <dgm:pt modelId="{299A830E-A4FE-482D-BF07-88D5B4B5FFF6}" type="pres">
      <dgm:prSet presAssocID="{280894DA-21F6-4438-A26C-8425B6B388FB}" presName="spacing" presStyleCnt="0"/>
      <dgm:spPr/>
    </dgm:pt>
    <dgm:pt modelId="{B0287678-1F71-4E5A-B973-7F4677A9958D}" type="pres">
      <dgm:prSet presAssocID="{F893FA8B-B776-4162-A91B-B82610C26CE4}" presName="composite" presStyleCnt="0"/>
      <dgm:spPr/>
    </dgm:pt>
    <dgm:pt modelId="{C821DC54-3FD7-4244-B8CF-009E91F2C2C1}" type="pres">
      <dgm:prSet presAssocID="{F893FA8B-B776-4162-A91B-B82610C26CE4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9F16C54F-283C-494E-B416-1183D9A4F938}" type="pres">
      <dgm:prSet presAssocID="{F893FA8B-B776-4162-A91B-B82610C26CE4}" presName="txShp" presStyleLbl="node1" presStyleIdx="4" presStyleCnt="6">
        <dgm:presLayoutVars>
          <dgm:bulletEnabled val="1"/>
        </dgm:presLayoutVars>
      </dgm:prSet>
      <dgm:spPr/>
    </dgm:pt>
    <dgm:pt modelId="{0F3EED67-6F11-4D02-BD7C-F4C2F4A7C68E}" type="pres">
      <dgm:prSet presAssocID="{70460CDA-86E6-43F1-92F3-635305F86151}" presName="spacing" presStyleCnt="0"/>
      <dgm:spPr/>
    </dgm:pt>
    <dgm:pt modelId="{870D34B4-094C-4C08-8121-0685929ED644}" type="pres">
      <dgm:prSet presAssocID="{35C7B276-D57D-4FF4-8F0C-B99055EA1493}" presName="composite" presStyleCnt="0"/>
      <dgm:spPr/>
    </dgm:pt>
    <dgm:pt modelId="{FDC646DE-EB74-4061-86D9-D33800299AC8}" type="pres">
      <dgm:prSet presAssocID="{35C7B276-D57D-4FF4-8F0C-B99055EA149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  <dgm:pt modelId="{FAF2C545-8898-4C87-8842-C2BFFE6EA546}" type="pres">
      <dgm:prSet presAssocID="{35C7B276-D57D-4FF4-8F0C-B99055EA1493}" presName="txShp" presStyleLbl="node1" presStyleIdx="5" presStyleCnt="6">
        <dgm:presLayoutVars>
          <dgm:bulletEnabled val="1"/>
        </dgm:presLayoutVars>
      </dgm:prSet>
      <dgm:spPr/>
    </dgm:pt>
  </dgm:ptLst>
  <dgm:cxnLst>
    <dgm:cxn modelId="{2277025D-E632-4EC4-9753-561F787C8618}" type="presOf" srcId="{D8063049-7493-41D4-B1CC-A03AC1B1AFDC}" destId="{ED6EB2E0-A139-4B50-AC2A-3AD24560496A}" srcOrd="0" destOrd="0" presId="urn:microsoft.com/office/officeart/2005/8/layout/vList3"/>
    <dgm:cxn modelId="{A9C5EA46-9CA4-4233-9C96-EFF3D6B661BE}" type="presOf" srcId="{F893FA8B-B776-4162-A91B-B82610C26CE4}" destId="{9F16C54F-283C-494E-B416-1183D9A4F938}" srcOrd="0" destOrd="0" presId="urn:microsoft.com/office/officeart/2005/8/layout/vList3"/>
    <dgm:cxn modelId="{01173380-AF89-4316-A0F9-7DBD0A87E3EE}" type="presOf" srcId="{3E98D307-BFAA-4D97-9DC9-EE6AB3EA965A}" destId="{2E28AD82-E0DA-4571-AFE1-F4E84CFF355C}" srcOrd="0" destOrd="0" presId="urn:microsoft.com/office/officeart/2005/8/layout/vList3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3A1B8BA5-8CA3-4B8E-8223-0FBEE1861133}" type="presOf" srcId="{10F0BCA8-E511-4366-A71A-BC7B3C73FA8B}" destId="{729DFBE3-8380-4A6E-A7F7-2E849D608EA9}" srcOrd="0" destOrd="0" presId="urn:microsoft.com/office/officeart/2005/8/layout/vList3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A3C0FECD-EDDF-4E58-B662-9EF2A9E7A584}" type="presOf" srcId="{EDC471C4-26D6-4ABB-A2F2-0A4B2A2468B3}" destId="{A6B74D06-34AD-4D16-B4E0-4E2C6AF40336}" srcOrd="0" destOrd="0" presId="urn:microsoft.com/office/officeart/2005/8/layout/vList3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3B7BA5DE-6778-49BE-BCF5-AF07D5CA61BB}" type="presOf" srcId="{2272E22D-0414-47B6-B861-2A354CA76915}" destId="{38DD6933-494C-4E0B-9DDD-E1DE84984A4A}" srcOrd="0" destOrd="0" presId="urn:microsoft.com/office/officeart/2005/8/layout/vList3"/>
    <dgm:cxn modelId="{0DA584E9-0D75-4AE8-8327-2AD67B1A83FB}" type="presOf" srcId="{35C7B276-D57D-4FF4-8F0C-B99055EA1493}" destId="{FAF2C545-8898-4C87-8842-C2BFFE6EA546}" srcOrd="0" destOrd="0" presId="urn:microsoft.com/office/officeart/2005/8/layout/vList3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983E04A1-052F-49BC-B88F-E6F4C3412E4B}" type="presParOf" srcId="{2E28AD82-E0DA-4571-AFE1-F4E84CFF355C}" destId="{5239550F-DA68-46EA-99CE-A0DA11A5F07F}" srcOrd="0" destOrd="0" presId="urn:microsoft.com/office/officeart/2005/8/layout/vList3"/>
    <dgm:cxn modelId="{1630ED37-6DD7-45C8-A81F-68BA8C5A0C48}" type="presParOf" srcId="{5239550F-DA68-46EA-99CE-A0DA11A5F07F}" destId="{B5404363-6DA1-4382-A208-8ACC20240F47}" srcOrd="0" destOrd="0" presId="urn:microsoft.com/office/officeart/2005/8/layout/vList3"/>
    <dgm:cxn modelId="{E68E4046-6DD9-4200-A0EF-B0313584503C}" type="presParOf" srcId="{5239550F-DA68-46EA-99CE-A0DA11A5F07F}" destId="{ED6EB2E0-A139-4B50-AC2A-3AD24560496A}" srcOrd="1" destOrd="0" presId="urn:microsoft.com/office/officeart/2005/8/layout/vList3"/>
    <dgm:cxn modelId="{C391DB12-5672-42C4-B23B-845CE58012CE}" type="presParOf" srcId="{2E28AD82-E0DA-4571-AFE1-F4E84CFF355C}" destId="{90A4CE0B-8786-4596-9D1E-6B8CB1E0300C}" srcOrd="1" destOrd="0" presId="urn:microsoft.com/office/officeart/2005/8/layout/vList3"/>
    <dgm:cxn modelId="{E477EA8F-2205-47B0-830C-87CEBE73B79C}" type="presParOf" srcId="{2E28AD82-E0DA-4571-AFE1-F4E84CFF355C}" destId="{EDE16F7B-04E0-4D98-8B89-E5D1E5EC25C1}" srcOrd="2" destOrd="0" presId="urn:microsoft.com/office/officeart/2005/8/layout/vList3"/>
    <dgm:cxn modelId="{DF232238-E2A7-4290-BC46-498E8C7A2D66}" type="presParOf" srcId="{EDE16F7B-04E0-4D98-8B89-E5D1E5EC25C1}" destId="{D849FF36-F9D6-4FEF-94A6-41A2D78CAA49}" srcOrd="0" destOrd="0" presId="urn:microsoft.com/office/officeart/2005/8/layout/vList3"/>
    <dgm:cxn modelId="{F07BA8DD-EBEC-4078-8E5E-2BF0F1A8AE4B}" type="presParOf" srcId="{EDE16F7B-04E0-4D98-8B89-E5D1E5EC25C1}" destId="{A6B74D06-34AD-4D16-B4E0-4E2C6AF40336}" srcOrd="1" destOrd="0" presId="urn:microsoft.com/office/officeart/2005/8/layout/vList3"/>
    <dgm:cxn modelId="{A65F835A-D209-4483-B6BC-08D351860E46}" type="presParOf" srcId="{2E28AD82-E0DA-4571-AFE1-F4E84CFF355C}" destId="{592BDDBE-E5C9-41C7-BCF6-B0E9A1045A12}" srcOrd="3" destOrd="0" presId="urn:microsoft.com/office/officeart/2005/8/layout/vList3"/>
    <dgm:cxn modelId="{D5BB6288-3841-4B51-9C93-0ADED46268D5}" type="presParOf" srcId="{2E28AD82-E0DA-4571-AFE1-F4E84CFF355C}" destId="{BDC9ADDE-67E0-4521-9EEA-76B7B40CBC2B}" srcOrd="4" destOrd="0" presId="urn:microsoft.com/office/officeart/2005/8/layout/vList3"/>
    <dgm:cxn modelId="{54CD4A2B-0112-4B97-B8E6-1E8F59AA908E}" type="presParOf" srcId="{BDC9ADDE-67E0-4521-9EEA-76B7B40CBC2B}" destId="{75DBBF3A-7740-4776-AF9F-AFB40D80AE92}" srcOrd="0" destOrd="0" presId="urn:microsoft.com/office/officeart/2005/8/layout/vList3"/>
    <dgm:cxn modelId="{04D71B13-2AF3-4E41-9FA4-F9973D6D8DA4}" type="presParOf" srcId="{BDC9ADDE-67E0-4521-9EEA-76B7B40CBC2B}" destId="{38DD6933-494C-4E0B-9DDD-E1DE84984A4A}" srcOrd="1" destOrd="0" presId="urn:microsoft.com/office/officeart/2005/8/layout/vList3"/>
    <dgm:cxn modelId="{3B2E12DD-2636-4CEE-8654-422184CD0D41}" type="presParOf" srcId="{2E28AD82-E0DA-4571-AFE1-F4E84CFF355C}" destId="{64D1A3C8-FE65-420D-A955-21BA8276C0FF}" srcOrd="5" destOrd="0" presId="urn:microsoft.com/office/officeart/2005/8/layout/vList3"/>
    <dgm:cxn modelId="{814626A7-75FB-48C6-BF81-6E748F615811}" type="presParOf" srcId="{2E28AD82-E0DA-4571-AFE1-F4E84CFF355C}" destId="{37A4B606-7360-4EFD-B76A-56F258828773}" srcOrd="6" destOrd="0" presId="urn:microsoft.com/office/officeart/2005/8/layout/vList3"/>
    <dgm:cxn modelId="{BBCF1B7E-6741-4656-8ED1-3B1A9BF57E0E}" type="presParOf" srcId="{37A4B606-7360-4EFD-B76A-56F258828773}" destId="{1F2A54C4-4F99-4569-ABEC-3463216146DF}" srcOrd="0" destOrd="0" presId="urn:microsoft.com/office/officeart/2005/8/layout/vList3"/>
    <dgm:cxn modelId="{6F222E11-7448-4734-A741-35A6B36423E8}" type="presParOf" srcId="{37A4B606-7360-4EFD-B76A-56F258828773}" destId="{729DFBE3-8380-4A6E-A7F7-2E849D608EA9}" srcOrd="1" destOrd="0" presId="urn:microsoft.com/office/officeart/2005/8/layout/vList3"/>
    <dgm:cxn modelId="{23C7C4F9-D9F8-4706-9A05-24B572C239C4}" type="presParOf" srcId="{2E28AD82-E0DA-4571-AFE1-F4E84CFF355C}" destId="{299A830E-A4FE-482D-BF07-88D5B4B5FFF6}" srcOrd="7" destOrd="0" presId="urn:microsoft.com/office/officeart/2005/8/layout/vList3"/>
    <dgm:cxn modelId="{7953398B-6436-4051-991B-8F16BFD1A2F0}" type="presParOf" srcId="{2E28AD82-E0DA-4571-AFE1-F4E84CFF355C}" destId="{B0287678-1F71-4E5A-B973-7F4677A9958D}" srcOrd="8" destOrd="0" presId="urn:microsoft.com/office/officeart/2005/8/layout/vList3"/>
    <dgm:cxn modelId="{577E527E-314C-4FF6-B477-E507666C52B5}" type="presParOf" srcId="{B0287678-1F71-4E5A-B973-7F4677A9958D}" destId="{C821DC54-3FD7-4244-B8CF-009E91F2C2C1}" srcOrd="0" destOrd="0" presId="urn:microsoft.com/office/officeart/2005/8/layout/vList3"/>
    <dgm:cxn modelId="{DA760EC5-F755-45FA-9856-21C32E132C13}" type="presParOf" srcId="{B0287678-1F71-4E5A-B973-7F4677A9958D}" destId="{9F16C54F-283C-494E-B416-1183D9A4F938}" srcOrd="1" destOrd="0" presId="urn:microsoft.com/office/officeart/2005/8/layout/vList3"/>
    <dgm:cxn modelId="{F82E457C-1D8C-42CA-B9CD-68FD8A3404A8}" type="presParOf" srcId="{2E28AD82-E0DA-4571-AFE1-F4E84CFF355C}" destId="{0F3EED67-6F11-4D02-BD7C-F4C2F4A7C68E}" srcOrd="9" destOrd="0" presId="urn:microsoft.com/office/officeart/2005/8/layout/vList3"/>
    <dgm:cxn modelId="{40C8FF82-2F56-42BE-907B-3EA41933C08D}" type="presParOf" srcId="{2E28AD82-E0DA-4571-AFE1-F4E84CFF355C}" destId="{870D34B4-094C-4C08-8121-0685929ED644}" srcOrd="10" destOrd="0" presId="urn:microsoft.com/office/officeart/2005/8/layout/vList3"/>
    <dgm:cxn modelId="{DD9AF833-7B84-4E16-AC7D-531AD356C613}" type="presParOf" srcId="{870D34B4-094C-4C08-8121-0685929ED644}" destId="{FDC646DE-EB74-4061-86D9-D33800299AC8}" srcOrd="0" destOrd="0" presId="urn:microsoft.com/office/officeart/2005/8/layout/vList3"/>
    <dgm:cxn modelId="{036C7144-2F7A-4EF2-AC34-1427A7A92552}" type="presParOf" srcId="{870D34B4-094C-4C08-8121-0685929ED644}" destId="{FAF2C545-8898-4C87-8842-C2BFFE6EA5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EB2E0-A139-4B50-AC2A-3AD24560496A}">
      <dsp:nvSpPr>
        <dsp:cNvPr id="0" name=""/>
        <dsp:cNvSpPr/>
      </dsp:nvSpPr>
      <dsp:spPr>
        <a:xfrm rot="10800000">
          <a:off x="1175082" y="1613"/>
          <a:ext cx="4076124" cy="593556"/>
        </a:xfrm>
        <a:prstGeom prst="homePlat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16 pkt</a:t>
          </a:r>
          <a:br>
            <a:rPr lang="pl-PL" sz="1600" kern="1200" dirty="0"/>
          </a:br>
          <a:r>
            <a:rPr lang="pl-PL" sz="1600" kern="1200" dirty="0" err="1"/>
            <a:t>Výborně</a:t>
          </a:r>
          <a:endParaRPr lang="pl-PL" sz="1600" kern="1200" dirty="0"/>
        </a:p>
      </dsp:txBody>
      <dsp:txXfrm rot="10800000">
        <a:off x="1323471" y="1613"/>
        <a:ext cx="3927735" cy="593556"/>
      </dsp:txXfrm>
    </dsp:sp>
    <dsp:sp modelId="{B5404363-6DA1-4382-A208-8ACC20240F47}">
      <dsp:nvSpPr>
        <dsp:cNvPr id="0" name=""/>
        <dsp:cNvSpPr/>
      </dsp:nvSpPr>
      <dsp:spPr>
        <a:xfrm>
          <a:off x="878303" y="1613"/>
          <a:ext cx="593556" cy="5935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74D06-34AD-4D16-B4E0-4E2C6AF40336}">
      <dsp:nvSpPr>
        <dsp:cNvPr id="0" name=""/>
        <dsp:cNvSpPr/>
      </dsp:nvSpPr>
      <dsp:spPr>
        <a:xfrm rot="10800000">
          <a:off x="1223710" y="752894"/>
          <a:ext cx="4076124" cy="593556"/>
        </a:xfrm>
        <a:prstGeom prst="homePlate">
          <a:avLst/>
        </a:prstGeom>
        <a:solidFill>
          <a:schemeClr val="accent4">
            <a:shade val="80000"/>
            <a:hueOff val="-33046"/>
            <a:satOff val="-180"/>
            <a:lumOff val="53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15-13 pkt</a:t>
          </a:r>
          <a:br>
            <a:rPr lang="pl-PL" sz="1600" kern="1200" dirty="0"/>
          </a:br>
          <a:r>
            <a:rPr lang="pl-PL" sz="1600" kern="1200" dirty="0" err="1"/>
            <a:t>Chvalitebně</a:t>
          </a:r>
          <a:endParaRPr lang="pl-PL" sz="1600" kern="1200" dirty="0"/>
        </a:p>
      </dsp:txBody>
      <dsp:txXfrm rot="10800000">
        <a:off x="1372099" y="752894"/>
        <a:ext cx="3927735" cy="593556"/>
      </dsp:txXfrm>
    </dsp:sp>
    <dsp:sp modelId="{D849FF36-F9D6-4FEF-94A6-41A2D78CAA49}">
      <dsp:nvSpPr>
        <dsp:cNvPr id="0" name=""/>
        <dsp:cNvSpPr/>
      </dsp:nvSpPr>
      <dsp:spPr>
        <a:xfrm>
          <a:off x="878303" y="772351"/>
          <a:ext cx="593556" cy="59355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D6933-494C-4E0B-9DDD-E1DE84984A4A}">
      <dsp:nvSpPr>
        <dsp:cNvPr id="0" name=""/>
        <dsp:cNvSpPr/>
      </dsp:nvSpPr>
      <dsp:spPr>
        <a:xfrm rot="10800000">
          <a:off x="1175082" y="1543089"/>
          <a:ext cx="4076124" cy="593556"/>
        </a:xfrm>
        <a:prstGeom prst="homePlate">
          <a:avLst/>
        </a:prstGeom>
        <a:solidFill>
          <a:schemeClr val="accent4">
            <a:shade val="80000"/>
            <a:hueOff val="-66092"/>
            <a:satOff val="-360"/>
            <a:lumOff val="107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12-10 pkt</a:t>
          </a:r>
          <a:br>
            <a:rPr lang="pl-PL" sz="1600" kern="1200" dirty="0"/>
          </a:br>
          <a:r>
            <a:rPr lang="pl-PL" sz="1600" kern="1200" dirty="0" err="1"/>
            <a:t>Dobře</a:t>
          </a:r>
          <a:endParaRPr lang="pl-PL" sz="1600" kern="1200" dirty="0"/>
        </a:p>
      </dsp:txBody>
      <dsp:txXfrm rot="10800000">
        <a:off x="1323471" y="1543089"/>
        <a:ext cx="3927735" cy="593556"/>
      </dsp:txXfrm>
    </dsp:sp>
    <dsp:sp modelId="{75DBBF3A-7740-4776-AF9F-AFB40D80AE92}">
      <dsp:nvSpPr>
        <dsp:cNvPr id="0" name=""/>
        <dsp:cNvSpPr/>
      </dsp:nvSpPr>
      <dsp:spPr>
        <a:xfrm>
          <a:off x="878303" y="1543089"/>
          <a:ext cx="593556" cy="5935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DFBE3-8380-4A6E-A7F7-2E849D608EA9}">
      <dsp:nvSpPr>
        <dsp:cNvPr id="0" name=""/>
        <dsp:cNvSpPr/>
      </dsp:nvSpPr>
      <dsp:spPr>
        <a:xfrm rot="10800000">
          <a:off x="1175082" y="2313827"/>
          <a:ext cx="4076124" cy="593556"/>
        </a:xfrm>
        <a:prstGeom prst="homePlate">
          <a:avLst/>
        </a:prstGeom>
        <a:solidFill>
          <a:schemeClr val="accent4">
            <a:shade val="80000"/>
            <a:hueOff val="-99139"/>
            <a:satOff val="-539"/>
            <a:lumOff val="16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9-7 pkt</a:t>
          </a:r>
          <a:br>
            <a:rPr lang="pl-PL" sz="1600" kern="1200" dirty="0"/>
          </a:br>
          <a:r>
            <a:rPr lang="pl-PL" sz="1600" kern="1200" dirty="0" err="1"/>
            <a:t>Dostatečný</a:t>
          </a:r>
          <a:endParaRPr lang="pl-PL" sz="1600" kern="1200" dirty="0"/>
        </a:p>
      </dsp:txBody>
      <dsp:txXfrm rot="10800000">
        <a:off x="1323471" y="2313827"/>
        <a:ext cx="3927735" cy="593556"/>
      </dsp:txXfrm>
    </dsp:sp>
    <dsp:sp modelId="{1F2A54C4-4F99-4569-ABEC-3463216146DF}">
      <dsp:nvSpPr>
        <dsp:cNvPr id="0" name=""/>
        <dsp:cNvSpPr/>
      </dsp:nvSpPr>
      <dsp:spPr>
        <a:xfrm>
          <a:off x="878303" y="2313827"/>
          <a:ext cx="593556" cy="59355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6C54F-283C-494E-B416-1183D9A4F938}">
      <dsp:nvSpPr>
        <dsp:cNvPr id="0" name=""/>
        <dsp:cNvSpPr/>
      </dsp:nvSpPr>
      <dsp:spPr>
        <a:xfrm rot="10800000">
          <a:off x="1175082" y="3084565"/>
          <a:ext cx="4076124" cy="593556"/>
        </a:xfrm>
        <a:prstGeom prst="homePlate">
          <a:avLst/>
        </a:prstGeom>
        <a:solidFill>
          <a:schemeClr val="accent4">
            <a:shade val="80000"/>
            <a:hueOff val="-132185"/>
            <a:satOff val="-719"/>
            <a:lumOff val="214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6-5</a:t>
          </a:r>
          <a:br>
            <a:rPr lang="pl-PL" sz="1600" kern="1200" dirty="0"/>
          </a:br>
          <a:r>
            <a:rPr lang="pl-PL" sz="1600" kern="1200" dirty="0" err="1"/>
            <a:t>Dostatečný</a:t>
          </a:r>
          <a:endParaRPr lang="pl-PL" sz="1600" kern="1200" dirty="0"/>
        </a:p>
      </dsp:txBody>
      <dsp:txXfrm rot="10800000">
        <a:off x="1323471" y="3084565"/>
        <a:ext cx="3927735" cy="593556"/>
      </dsp:txXfrm>
    </dsp:sp>
    <dsp:sp modelId="{C821DC54-3FD7-4244-B8CF-009E91F2C2C1}">
      <dsp:nvSpPr>
        <dsp:cNvPr id="0" name=""/>
        <dsp:cNvSpPr/>
      </dsp:nvSpPr>
      <dsp:spPr>
        <a:xfrm>
          <a:off x="878303" y="3084565"/>
          <a:ext cx="593556" cy="59355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2C545-8898-4C87-8842-C2BFFE6EA546}">
      <dsp:nvSpPr>
        <dsp:cNvPr id="0" name=""/>
        <dsp:cNvSpPr/>
      </dsp:nvSpPr>
      <dsp:spPr>
        <a:xfrm rot="10800000">
          <a:off x="1175082" y="3855303"/>
          <a:ext cx="4076124" cy="593556"/>
        </a:xfrm>
        <a:prstGeom prst="homePlate">
          <a:avLst/>
        </a:prstGeom>
        <a:solidFill>
          <a:schemeClr val="accent4">
            <a:shade val="80000"/>
            <a:hueOff val="-165231"/>
            <a:satOff val="-899"/>
            <a:lumOff val="267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&lt;5</a:t>
          </a:r>
          <a:br>
            <a:rPr lang="pl-PL" sz="1600" kern="1200" dirty="0"/>
          </a:br>
          <a:r>
            <a:rPr lang="pl-PL" sz="1600" kern="1200" dirty="0" err="1"/>
            <a:t>Nedostatečná</a:t>
          </a:r>
          <a:endParaRPr lang="pl-PL" sz="1600" kern="1200" dirty="0"/>
        </a:p>
      </dsp:txBody>
      <dsp:txXfrm rot="10800000">
        <a:off x="1323471" y="3855303"/>
        <a:ext cx="3927735" cy="593556"/>
      </dsp:txXfrm>
    </dsp:sp>
    <dsp:sp modelId="{FDC646DE-EB74-4061-86D9-D33800299AC8}">
      <dsp:nvSpPr>
        <dsp:cNvPr id="0" name=""/>
        <dsp:cNvSpPr/>
      </dsp:nvSpPr>
      <dsp:spPr>
        <a:xfrm>
          <a:off x="878303" y="3855303"/>
          <a:ext cx="593556" cy="593556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1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57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07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65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5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01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71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3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64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4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1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30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42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8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63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63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2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FA43DE-5E7F-4B08-883A-AFD8B08FA7F4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13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57648D8-6525-C83E-9055-FFF8037C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29" y="251140"/>
            <a:ext cx="6491400" cy="1361864"/>
          </a:xfrm>
          <a:prstGeom prst="rect">
            <a:avLst/>
          </a:prstGeom>
        </p:spPr>
      </p:pic>
      <p:pic>
        <p:nvPicPr>
          <p:cNvPr id="3" name="Picture 2" descr="Cisza pełna muzyki - niepelnosprawni.pl">
            <a:extLst>
              <a:ext uri="{FF2B5EF4-FFF2-40B4-BE49-F238E27FC236}">
                <a16:creationId xmlns:a16="http://schemas.microsoft.com/office/drawing/2014/main" id="{F3CEAF81-509D-5AA7-1E47-1C16D08B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48" y="3073472"/>
            <a:ext cx="4261281" cy="27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9103B9F3-A7F3-7413-BCA5-A1FBCBA081D4}"/>
              </a:ext>
            </a:extLst>
          </p:cNvPr>
          <p:cNvSpPr txBox="1">
            <a:spLocks/>
          </p:cNvSpPr>
          <p:nvPr/>
        </p:nvSpPr>
        <p:spPr>
          <a:xfrm>
            <a:off x="1359885" y="2072069"/>
            <a:ext cx="9978504" cy="78493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l-PL" sz="48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Poezie</a:t>
            </a:r>
            <a:r>
              <a:rPr lang="pl-PL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48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písně</a:t>
            </a:r>
            <a:r>
              <a:rPr lang="pl-PL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48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gestikulovaném</a:t>
            </a:r>
            <a:r>
              <a:rPr lang="pl-PL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jazyce</a:t>
            </a:r>
            <a:endParaRPr lang="pl-PL" sz="4800" dirty="0">
              <a:solidFill>
                <a:srgbClr val="7030A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4D4352-62EE-AAF9-9FC8-A85FC97D0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52" y="6233886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95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Úkol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409077" y="2325134"/>
            <a:ext cx="91169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Budete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pracovat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skupinách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Každá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skupina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vytvoří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gestikulovaném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jazyce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recitaci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básně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písně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Můžete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rozdělit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jednotlivé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dialogy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sloky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zaznamenání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gesty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jednotlivým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sólistům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můžete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představit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celý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díl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skupinově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57E6C23-6C54-97F4-9288-0672BB47F9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115314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6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Kritéria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160616" y="3022259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7193E1A-58F6-BFB1-1B0B-A7A9167DA6B4}"/>
              </a:ext>
            </a:extLst>
          </p:cNvPr>
          <p:cNvSpPr txBox="1"/>
          <p:nvPr/>
        </p:nvSpPr>
        <p:spPr>
          <a:xfrm>
            <a:off x="2922351" y="2182266"/>
            <a:ext cx="634729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Zapojení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skupině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Kvalita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provedení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Jazyková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správnost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1D7CC17-4EA2-D062-3F1A-B28ABBD4B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115314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33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071" y="-339694"/>
            <a:ext cx="10018713" cy="1752599"/>
          </a:xfrm>
        </p:spPr>
        <p:txBody>
          <a:bodyPr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A6F1CB6-2FB1-4CBA-B352-B14F3061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64909"/>
              </p:ext>
            </p:extLst>
          </p:nvPr>
        </p:nvGraphicFramePr>
        <p:xfrm>
          <a:off x="2054124" y="1202970"/>
          <a:ext cx="8502580" cy="4791970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1752183">
                  <a:extLst>
                    <a:ext uri="{9D8B030D-6E8A-4147-A177-3AD203B41FA5}">
                      <a16:colId xmlns:a16="http://schemas.microsoft.com/office/drawing/2014/main" val="1702910806"/>
                    </a:ext>
                  </a:extLst>
                </a:gridCol>
                <a:gridCol w="2327323">
                  <a:extLst>
                    <a:ext uri="{9D8B030D-6E8A-4147-A177-3AD203B41FA5}">
                      <a16:colId xmlns:a16="http://schemas.microsoft.com/office/drawing/2014/main" val="2329518048"/>
                    </a:ext>
                  </a:extLst>
                </a:gridCol>
                <a:gridCol w="2222888">
                  <a:extLst>
                    <a:ext uri="{9D8B030D-6E8A-4147-A177-3AD203B41FA5}">
                      <a16:colId xmlns:a16="http://schemas.microsoft.com/office/drawing/2014/main" val="3165251206"/>
                    </a:ext>
                  </a:extLst>
                </a:gridCol>
                <a:gridCol w="2200186">
                  <a:extLst>
                    <a:ext uri="{9D8B030D-6E8A-4147-A177-3AD203B41FA5}">
                      <a16:colId xmlns:a16="http://schemas.microsoft.com/office/drawing/2014/main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pl-PL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b="1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bodů</a:t>
                      </a:r>
                      <a:endParaRPr lang="pl-PL" sz="11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sz="11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Obsahová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kvalita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slabá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hlediska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obsahu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Chybějící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prvky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hlediska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obsahu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Chybí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nebo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jsou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pouze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drobné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chyby.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velmi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hlediska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obsahu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Obsahuje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správné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zajímavé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málo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čitelná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povrchní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nezajímavá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Chybí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odpovědi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otázky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učitele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studentů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čitelná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zajímavá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Chybí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uspokojivé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odpovědi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položené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otázky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pěkná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obsáhlá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zaujímavá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Obsahuje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správné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odpovědi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otázky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učitele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ostatních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studentů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Estetický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dojem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málo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čitelná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neestetická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nedbale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provedená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Špatné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rozvržení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prvků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stránce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čitelná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estetická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pečlivě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provedená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rozvržení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prvků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stránce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estetická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čitelná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přehledná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lákavá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prozkoumání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velmi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pečlivě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provedená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Graficky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atraktivní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rozvržení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prvků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stránce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Vynikající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Zapojení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skupině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schopnost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Chybějící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zapojení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všech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členů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skupiny do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tvůrčí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Chybějící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zapojení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diskuze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shrnutí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WQ.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zapojení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všech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členů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skupiny do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Schopnost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uspokojivé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úrovni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Chybějící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konstruktivní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příspěvek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diskuze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Povrchní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účast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Plné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zapojení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všech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členů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skupiny do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Vzájemná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práci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Schopnost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spolupráce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skupině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vysoké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úrovni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aktivně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přispíval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pl-PL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diskuze</a:t>
                      </a: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62899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76A8525B-D358-6479-D799-3E0217CCB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115314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5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396551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793564-B3D2-C8C4-FD5B-70D7D3447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062834"/>
              </p:ext>
            </p:extLst>
          </p:nvPr>
        </p:nvGraphicFramePr>
        <p:xfrm>
          <a:off x="3031242" y="1104873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5BA4641B-D3E8-B96A-99FE-EA8C1D8695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115314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18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9011A99-8236-5A03-898E-5674F9AF3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31799"/>
            <a:ext cx="6096000" cy="127891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0F13A30-9B5C-4534-5B3A-516D05E7F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2" y="5869306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0AF264D-0692-8D4A-1213-2927D6BCD219}"/>
              </a:ext>
            </a:extLst>
          </p:cNvPr>
          <p:cNvSpPr txBox="1"/>
          <p:nvPr/>
        </p:nvSpPr>
        <p:spPr>
          <a:xfrm>
            <a:off x="1536700" y="2598099"/>
            <a:ext cx="9563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5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72" y="434775"/>
            <a:ext cx="8074815" cy="1296756"/>
          </a:xfrm>
        </p:spPr>
        <p:txBody>
          <a:bodyPr anchor="ctr"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Dějiny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81" y="1910034"/>
            <a:ext cx="9290667" cy="110782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pl-PL" sz="30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Tvůrčí</a:t>
            </a:r>
            <a:r>
              <a:rPr lang="pl-PL" sz="30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práce</a:t>
            </a:r>
            <a:r>
              <a:rPr lang="pl-PL" sz="30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pl-PL" sz="30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gestikulovaném</a:t>
            </a:r>
            <a:r>
              <a:rPr lang="pl-PL" sz="30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jazyce</a:t>
            </a:r>
            <a:r>
              <a:rPr lang="pl-PL" sz="30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pl-PL" sz="30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objevila</a:t>
            </a:r>
            <a:r>
              <a:rPr lang="pl-PL" sz="30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70. </a:t>
            </a:r>
            <a:r>
              <a:rPr lang="pl-PL" sz="30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letech</a:t>
            </a:r>
            <a:r>
              <a:rPr lang="pl-PL" sz="30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30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kdy</a:t>
            </a:r>
            <a:r>
              <a:rPr lang="pl-PL" sz="30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pl-PL" sz="30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rozšířilo</a:t>
            </a:r>
            <a:r>
              <a:rPr lang="pl-PL" sz="30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video.</a:t>
            </a:r>
            <a:endParaRPr lang="pl-PL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7018BC-CF62-BADD-17F9-6931D950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8" y="3196358"/>
            <a:ext cx="2925067" cy="20006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934C453-7B4D-6F94-8511-1CC9AB5B0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42" y="6019282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52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185" y="-15596"/>
            <a:ext cx="8074815" cy="1296756"/>
          </a:xfrm>
        </p:spPr>
        <p:txBody>
          <a:bodyPr anchor="ctr"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Dějiny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886" y="1658878"/>
            <a:ext cx="9290667" cy="110782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Dříve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měla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tvůrčí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práce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gestikulovaném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jazyce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všechny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znaky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živého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folklóru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realizovala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přímém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setkání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tvůrce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publika,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fungovala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pouze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přímých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interakcích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jejichž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přirozeným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prostředím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byly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institucionální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skupiny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neslyšících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4B1881-395B-83EC-F302-C770C65F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610" y="3144417"/>
            <a:ext cx="3426779" cy="228526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86DDF2A-AABD-7FC2-E8BB-74876D9C5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115314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590" y="185791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Důležité</a:t>
            </a:r>
            <a:r>
              <a:rPr lang="pl-PL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okolnosti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426" y="1310426"/>
            <a:ext cx="8693144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60.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letech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byla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gestikulovaná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fonetická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jazyka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uznána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rovnocenné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Těmto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úsilím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bylo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doprovázeno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zvýšené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tvůrčí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práce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gestikulovaném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jazyce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které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měly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plně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zdůraznit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zpečetit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jazykový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charakter ASL.</a:t>
            </a:r>
          </a:p>
          <a:p>
            <a:pPr>
              <a:lnSpc>
                <a:spcPts val="1950"/>
              </a:lnSpc>
            </a:pP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Vznik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rozšíření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technologie videa.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Nebyla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první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technologie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umožňující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zaznamenání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gestikulovaného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jazyka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to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bylo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kino,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které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svých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počátků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dokumentovalo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miganie.</a:t>
            </a:r>
          </a:p>
          <a:p>
            <a:pPr>
              <a:lnSpc>
                <a:spcPts val="1950"/>
              </a:lnSpc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95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3" descr="Retro Stare Antyczne Kasety Wideo Hipster Z Lat 70. 80. 90. 2000 Na Tle  Abstrakcji | Premium Wektor">
            <a:extLst>
              <a:ext uri="{FF2B5EF4-FFF2-40B4-BE49-F238E27FC236}">
                <a16:creationId xmlns:a16="http://schemas.microsoft.com/office/drawing/2014/main" id="{BC1AA645-7ACE-260F-6847-0CE6801E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3366366"/>
            <a:ext cx="3686688" cy="19603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D2BD2A1-923D-7787-2126-B7FBD3D19329}"/>
              </a:ext>
            </a:extLst>
          </p:cNvPr>
          <p:cNvSpPr txBox="1"/>
          <p:nvPr/>
        </p:nvSpPr>
        <p:spPr>
          <a:xfrm>
            <a:off x="5876853" y="3343450"/>
            <a:ext cx="5626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bylo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dostupné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běžné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lidi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Přednášky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gestikulovaném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jazyce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začaly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být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zaznamenávány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VHS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kazety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šířeny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6FE2D4-A84A-C8FC-23AC-7FF286B73ECC}"/>
              </a:ext>
            </a:extLst>
          </p:cNvPr>
          <p:cNvSpPr txBox="1"/>
          <p:nvPr/>
        </p:nvSpPr>
        <p:spPr>
          <a:xfrm>
            <a:off x="5876853" y="4268653"/>
            <a:ext cx="5743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způsobilo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skutečnou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expanzi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tvorby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která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připomíná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revoluci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jakou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způsobily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písmo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tisk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ústních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kulturách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8E3306E-71D4-D696-EC37-A4257C17D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115314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6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186" y="371364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724" y="1436914"/>
            <a:ext cx="8437530" cy="1527278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jednom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prvních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filmů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Thomase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Edisona,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který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sám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byl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hluchoslepý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byla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zachycena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žena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která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migovala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americkou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hymnu.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12E28D-21C8-D75B-6946-D0098779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63" y="2841754"/>
            <a:ext cx="3218154" cy="237597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92B1427-BB7B-8774-ADEB-B2D8F26E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32" y="2874745"/>
            <a:ext cx="4434293" cy="23099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F9EB322-5056-59F6-CEFD-7C6CAC2B2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55" y="6098666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2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5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Současnost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016" y="1441185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Počítač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smartphone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 descr="ZESTAW KOMPUTER GAMINGOWY I7 32GB RAM 512SSD WIN10 - Sklep, Opinie, Cena w  Allegro.pl">
            <a:extLst>
              <a:ext uri="{FF2B5EF4-FFF2-40B4-BE49-F238E27FC236}">
                <a16:creationId xmlns:a16="http://schemas.microsoft.com/office/drawing/2014/main" id="{82F71404-518E-3ABF-AC29-9F81D588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15" y="2994381"/>
            <a:ext cx="2156976" cy="193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Smartron srt.phone long term review : Cool as cucumber - GadgetDetail">
            <a:extLst>
              <a:ext uri="{FF2B5EF4-FFF2-40B4-BE49-F238E27FC236}">
                <a16:creationId xmlns:a16="http://schemas.microsoft.com/office/drawing/2014/main" id="{6E7BA11B-6E61-8641-D8DF-B14FCC9DD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81" y="2994381"/>
            <a:ext cx="2086506" cy="18750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127016" y="2088533"/>
            <a:ext cx="9290667" cy="578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r>
              <a:rPr lang="pl-PL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Neomezené</a:t>
            </a: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možnosti</a:t>
            </a: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přenosu</a:t>
            </a: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obrazu </a:t>
            </a:r>
            <a:r>
              <a:rPr lang="pl-PL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dostupné</a:t>
            </a: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pl-PL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každého</a:t>
            </a:r>
            <a:r>
              <a:rPr lang="pl-P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14581C1-EC62-6381-F8D9-F3E4FF5E8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115314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9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733154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učitele1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1729423" y="2441643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CC800B-77ED-12F8-2883-1622FCE2CCC5}"/>
              </a:ext>
            </a:extLst>
          </p:cNvPr>
          <p:cNvSpPr txBox="1"/>
          <p:nvPr/>
        </p:nvSpPr>
        <p:spPr>
          <a:xfrm>
            <a:off x="1729423" y="2251237"/>
            <a:ext cx="89223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Navrhovaný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realizaci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lekce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budou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pracovat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procesu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vyučovacích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Kritéria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vyčerpání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tématu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budou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připravit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vést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odpovídajícím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znalostem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zajistí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maximální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(5).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Překročení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úrovně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0" indent="0">
              <a:buNone/>
            </a:pP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pomůže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studentům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analyzovat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společně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nimi,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dokud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nepochopí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Poskytne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pomoc, rady,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vysvětlení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nikoli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hotová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Tato metoda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dobrým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způsobem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zavádění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samostatnému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jednání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tvůrčímu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myšlení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F7F8C12-6836-787A-D589-F47D3396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115314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9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01049" y="281764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Učitel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měl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společně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žáky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pečlivě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analyzovat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dokud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žáci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nepochopí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Nicméně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měl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spíše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sloužit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jako pomoc,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poradit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vysvětlit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nikoli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poskytovat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hotová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Tato metoda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dobrým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způsobem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zavádění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samostatnému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jednání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tvůrčímu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myšlení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Rozdělení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na skupiny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provedeno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podle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různých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kritérií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například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podle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kognitivních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schopností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žáků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jejich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dovedností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zájmů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aby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byly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síly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rovnoměrně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rozloženy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jednotlivé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skupiny.</a:t>
            </a:r>
          </a:p>
          <a:p>
            <a:pPr lvl="0"/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Učitel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pomáhat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žákům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pracujícím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skupinách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kladou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nasměrující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otázky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Je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třeba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uvědomit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učí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novému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způsobu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(procesu).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8DD1A3A-A5DE-9795-9636-81E38448B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78513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4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Učitel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měl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studentům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poskytovat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konkrétní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ohledně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jejich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výsledků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jak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během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skupině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tak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výsledků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Čas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realizaci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projektu by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měl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přizpůsoben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schopnostem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studentů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Není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předem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stanoven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formu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uznání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posílení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navrhuje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prezentovat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studentů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uspořádáním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výstavy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třídě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2117BCB-2797-1D90-DE76-A6DA0F214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115314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46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467</TotalTime>
  <Words>849</Words>
  <Application>Microsoft Office PowerPoint</Application>
  <PresentationFormat>Panoramiczny</PresentationFormat>
  <Paragraphs>87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Paralaksa</vt:lpstr>
      <vt:lpstr>Prezentacja programu PowerPoint</vt:lpstr>
      <vt:lpstr>Dějiny</vt:lpstr>
      <vt:lpstr>Dějiny</vt:lpstr>
      <vt:lpstr>Důležité okolnosti</vt:lpstr>
      <vt:lpstr>Legenda</vt:lpstr>
      <vt:lpstr>Současnost</vt:lpstr>
      <vt:lpstr>Úvod –    informace pro učitele1</vt:lpstr>
      <vt:lpstr>Úvod –    informace pro učitele 2</vt:lpstr>
      <vt:lpstr>Úvod –    informace pro učitele 3</vt:lpstr>
      <vt:lpstr>Úkol</vt:lpstr>
      <vt:lpstr>Hodnocení. Kritéria</vt:lpstr>
      <vt:lpstr>Hodnocení</vt:lpstr>
      <vt:lpstr>Hodnocení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xx xx</cp:lastModifiedBy>
  <cp:revision>27</cp:revision>
  <dcterms:created xsi:type="dcterms:W3CDTF">2021-02-22T06:21:20Z</dcterms:created>
  <dcterms:modified xsi:type="dcterms:W3CDTF">2025-05-12T11:47:38Z</dcterms:modified>
</cp:coreProperties>
</file>