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png&amp;ehk=d"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70" r:id="rId4"/>
    <p:sldId id="258" r:id="rId5"/>
    <p:sldId id="269" r:id="rId6"/>
    <p:sldId id="259" r:id="rId7"/>
    <p:sldId id="260" r:id="rId8"/>
    <p:sldId id="262" r:id="rId9"/>
    <p:sldId id="263" r:id="rId10"/>
    <p:sldId id="264" r:id="rId11"/>
    <p:sldId id="268" r:id="rId12"/>
    <p:sldId id="265" r:id="rId13"/>
    <p:sldId id="266" r:id="rId14"/>
    <p:sldId id="271" r:id="rId15"/>
    <p:sldId id="26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DB80BF-30E3-4021-A680-B7194CD31077}" type="datetimeFigureOut">
              <a:rPr lang="pl-PL" smtClean="0"/>
              <a:t>07.05.2025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FE181-C90A-42BA-A494-E080CCDD2447}" type="slidenum">
              <a:rPr lang="pl-PL" smtClean="0"/>
              <a:t>‹#›</a:t>
            </a:fld>
            <a:endParaRPr lang="pl-PL"/>
          </a:p>
        </p:txBody>
      </p:sp>
    </p:spTree>
    <p:extLst>
      <p:ext uri="{BB962C8B-B14F-4D97-AF65-F5344CB8AC3E}">
        <p14:creationId xmlns:p14="http://schemas.microsoft.com/office/powerpoint/2010/main" val="385400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l-PL"/>
              <a:t>Kliknij, aby edytować styl</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79385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Date Placeholder 2"/>
          <p:cNvSpPr>
            <a:spLocks noGrp="1"/>
          </p:cNvSpPr>
          <p:nvPr>
            <p:ph type="dt" sz="half" idx="10"/>
          </p:nvPr>
        </p:nvSpPr>
        <p:spPr/>
        <p:txBody>
          <a:bodyPr/>
          <a:lstStyle/>
          <a:p>
            <a:fld id="{22A4181D-08BB-4AEF-BA29-B67B4E4233BD}" type="datetimeFigureOut">
              <a:rPr lang="pl-PL" smtClean="0"/>
              <a:t>07.05.2025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312045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l-PL"/>
              <a:t>Kliknij, aby edytować styl</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346109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12449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l-PL"/>
              <a:t>Kliknij, aby edytować styl</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781969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a:t>Edytuj style wzorca tekstu</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95942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l-PL"/>
              <a:t>Kliknij, aby edytować styl</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a:t>Edytuj style wzorca tekstu</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817536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3991925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485908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nchor="ct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23241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l-PL"/>
              <a:t>Kliknij, aby edytować styl</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22A4181D-08BB-4AEF-BA29-B67B4E4233BD}" type="datetimeFigureOut">
              <a:rPr lang="pl-PL" smtClean="0"/>
              <a:t>07.05.2025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949759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22A4181D-08BB-4AEF-BA29-B67B4E4233BD}" type="datetimeFigureOut">
              <a:rPr lang="pl-PL" smtClean="0"/>
              <a:t>07.05.2025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2843997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22A4181D-08BB-4AEF-BA29-B67B4E4233BD}" type="datetimeFigureOut">
              <a:rPr lang="pl-PL" smtClean="0"/>
              <a:t>07.05.2025</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04134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22A4181D-08BB-4AEF-BA29-B67B4E4233BD}" type="datetimeFigureOut">
              <a:rPr lang="pl-PL" smtClean="0"/>
              <a:t>07.05.2025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053049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4181D-08BB-4AEF-BA29-B67B4E4233BD}" type="datetimeFigureOut">
              <a:rPr lang="pl-PL" smtClean="0"/>
              <a:t>07.05.2025</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3756493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l-PL"/>
              <a:t>Kliknij, aby edytować styl</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22A4181D-08BB-4AEF-BA29-B67B4E4233BD}" type="datetimeFigureOut">
              <a:rPr lang="pl-PL" smtClean="0"/>
              <a:t>07.05.2025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1570983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l-PL"/>
              <a:t>Kliknij, aby edytować styl</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22A4181D-08BB-4AEF-BA29-B67B4E4233BD}" type="datetimeFigureOut">
              <a:rPr lang="pl-PL" smtClean="0"/>
              <a:t>07.05.2025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5D3613E-AA0C-43EE-9C45-1EAB1DDAF16E}" type="slidenum">
              <a:rPr lang="pl-PL" smtClean="0"/>
              <a:t>‹#›</a:t>
            </a:fld>
            <a:endParaRPr lang="pl-PL"/>
          </a:p>
        </p:txBody>
      </p:sp>
    </p:spTree>
    <p:extLst>
      <p:ext uri="{BB962C8B-B14F-4D97-AF65-F5344CB8AC3E}">
        <p14:creationId xmlns:p14="http://schemas.microsoft.com/office/powerpoint/2010/main" val="3816741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2A4181D-08BB-4AEF-BA29-B67B4E4233BD}" type="datetimeFigureOut">
              <a:rPr lang="pl-PL" smtClean="0"/>
              <a:t>07.05.2025</a:t>
            </a:fld>
            <a:endParaRPr lang="pl-PL"/>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pl-PL"/>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75D3613E-AA0C-43EE-9C45-1EAB1DDAF16E}" type="slidenum">
              <a:rPr lang="pl-PL" smtClean="0"/>
              <a:t>‹#›</a:t>
            </a:fld>
            <a:endParaRPr lang="pl-PL"/>
          </a:p>
        </p:txBody>
      </p:sp>
    </p:spTree>
    <p:extLst>
      <p:ext uri="{BB962C8B-B14F-4D97-AF65-F5344CB8AC3E}">
        <p14:creationId xmlns:p14="http://schemas.microsoft.com/office/powerpoint/2010/main" val="197041352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png&amp;ehk=d"/></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24.emf"/></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8.jpeg"/></Relationships>
</file>

<file path=ppt/slides/_rels/slide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sk.wikipedia.org/wiki/%C5%A0port" TargetMode="External"/><Relationship Id="rId7" Type="http://schemas.openxmlformats.org/officeDocument/2006/relationships/image" Target="../media/image21.jpeg"/><Relationship Id="rId2" Type="http://schemas.openxmlformats.org/officeDocument/2006/relationships/hyperlink" Target="https://www.google.pl/search?q=figury+p&#322;askie+wzory&amp;client=firefox-b&amp;source=lnms&amp;tbm=isch&amp;sa=X&amp;ved=0ahUKEwi1yeX8-ZnRAhUCDiwKHaQjC4oQ_AUICCgB&amp;biw=1271&amp;bih=635" TargetMode="External"/><Relationship Id="rId1" Type="http://schemas.openxmlformats.org/officeDocument/2006/relationships/slideLayout" Target="../slideLayouts/slideLayout2.xml"/><Relationship Id="rId6" Type="http://schemas.openxmlformats.org/officeDocument/2006/relationships/hyperlink" Target="https://sk.wikipedia.org/wiki/Pantom%C3%ADma" TargetMode="External"/><Relationship Id="rId5" Type="http://schemas.openxmlformats.org/officeDocument/2006/relationships/hyperlink" Target="https://sk.wikipedia.org/wiki/Maska" TargetMode="External"/><Relationship Id="rId4" Type="http://schemas.openxmlformats.org/officeDocument/2006/relationships/hyperlink" Target="https://www.youtube.com/watch?v=c97rPiRy-Oc"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CC29D81-B764-45EC-8105-D144C1D8A349}"/>
              </a:ext>
            </a:extLst>
          </p:cNvPr>
          <p:cNvSpPr>
            <a:spLocks noGrp="1"/>
          </p:cNvSpPr>
          <p:nvPr>
            <p:ph type="ctrTitle"/>
          </p:nvPr>
        </p:nvSpPr>
        <p:spPr/>
        <p:txBody>
          <a:bodyPr/>
          <a:lstStyle/>
          <a:p>
            <a:br>
              <a:rPr lang="pl-PL" dirty="0"/>
            </a:br>
            <a:endParaRPr lang="pl-PL" dirty="0"/>
          </a:p>
        </p:txBody>
      </p:sp>
      <p:sp>
        <p:nvSpPr>
          <p:cNvPr id="3" name="Podtytuł 2">
            <a:extLst>
              <a:ext uri="{FF2B5EF4-FFF2-40B4-BE49-F238E27FC236}">
                <a16:creationId xmlns:a16="http://schemas.microsoft.com/office/drawing/2014/main" id="{C6A49953-B2C1-4FCE-B0C0-DF17EF4DB82E}"/>
              </a:ext>
            </a:extLst>
          </p:cNvPr>
          <p:cNvSpPr>
            <a:spLocks noGrp="1"/>
          </p:cNvSpPr>
          <p:nvPr>
            <p:ph type="subTitle" idx="1"/>
          </p:nvPr>
        </p:nvSpPr>
        <p:spPr>
          <a:xfrm>
            <a:off x="114304" y="1590691"/>
            <a:ext cx="11150600" cy="3676617"/>
          </a:xfrm>
        </p:spPr>
        <p:txBody>
          <a:bodyPr>
            <a:normAutofit/>
          </a:bodyPr>
          <a:lstStyle/>
          <a:p>
            <a:endParaRPr lang="pl-PL" b="1" dirty="0">
              <a:solidFill>
                <a:srgbClr val="0070C0"/>
              </a:solidFill>
              <a:latin typeface="Comic Sans MS" pitchFamily="66"/>
              <a:cs typeface="Mangal" pitchFamily="2"/>
            </a:endParaRPr>
          </a:p>
          <a:p>
            <a:pPr algn="ctr"/>
            <a:r>
              <a:rPr lang="pl-PL" sz="3200" b="1" dirty="0">
                <a:solidFill>
                  <a:srgbClr val="0070C0"/>
                </a:solidFill>
                <a:latin typeface="Comic Sans MS" pitchFamily="66"/>
                <a:cs typeface="Mangal" pitchFamily="2"/>
              </a:rPr>
              <a:t>PANTOMÍMA V TELESNEJ VÝCHOVE</a:t>
            </a:r>
            <a:br>
              <a:rPr lang="pl-PL" sz="3200" b="1" dirty="0">
                <a:solidFill>
                  <a:srgbClr val="FF0000"/>
                </a:solidFill>
                <a:latin typeface="Comic Sans MS" pitchFamily="66"/>
                <a:cs typeface="Mangal" pitchFamily="2"/>
              </a:rPr>
            </a:br>
            <a:endParaRPr lang="pl-PL" sz="3200" b="1" dirty="0">
              <a:solidFill>
                <a:srgbClr val="FF0000"/>
              </a:solidFill>
              <a:latin typeface="Comic Sans MS" pitchFamily="66"/>
              <a:cs typeface="Mangal" pitchFamily="2"/>
            </a:endParaRPr>
          </a:p>
          <a:p>
            <a:pPr algn="ctr"/>
            <a:endParaRPr lang="pl-PL" dirty="0"/>
          </a:p>
        </p:txBody>
      </p:sp>
      <p:sp>
        <p:nvSpPr>
          <p:cNvPr id="4" name="Prostokąt 3">
            <a:extLst>
              <a:ext uri="{FF2B5EF4-FFF2-40B4-BE49-F238E27FC236}">
                <a16:creationId xmlns:a16="http://schemas.microsoft.com/office/drawing/2014/main" id="{5C42A654-FBC0-4506-8C54-9A86208665A4}"/>
              </a:ext>
            </a:extLst>
          </p:cNvPr>
          <p:cNvSpPr/>
          <p:nvPr/>
        </p:nvSpPr>
        <p:spPr>
          <a:xfrm>
            <a:off x="4440777" y="4574310"/>
            <a:ext cx="974942" cy="888759"/>
          </a:xfrm>
          <a:prstGeom prst="rect">
            <a:avLst/>
          </a:prstGeom>
          <a:solidFill>
            <a:srgbClr val="0000FF"/>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5" name="Dowolny kształt: kształt 4">
            <a:extLst>
              <a:ext uri="{FF2B5EF4-FFF2-40B4-BE49-F238E27FC236}">
                <a16:creationId xmlns:a16="http://schemas.microsoft.com/office/drawing/2014/main" id="{2DBEB06C-D41A-4B83-BB39-4785B407AAA9}"/>
              </a:ext>
            </a:extLst>
          </p:cNvPr>
          <p:cNvSpPr/>
          <p:nvPr/>
        </p:nvSpPr>
        <p:spPr>
          <a:xfrm>
            <a:off x="5422474" y="4023643"/>
            <a:ext cx="534260" cy="772974"/>
          </a:xfrm>
          <a:custGeom>
            <a:avLst>
              <a:gd name="f0" fmla="val 5400"/>
            </a:avLst>
            <a:gdLst>
              <a:gd name="f1" fmla="val 10800000"/>
              <a:gd name="f2" fmla="val 5400000"/>
              <a:gd name="f3" fmla="val 180"/>
              <a:gd name="f4" fmla="val w"/>
              <a:gd name="f5" fmla="val h"/>
              <a:gd name="f6" fmla="val 0"/>
              <a:gd name="f7" fmla="val 21600"/>
              <a:gd name="f8" fmla="*/ 21600 10800 1"/>
              <a:gd name="f9" fmla="val -2147483647"/>
              <a:gd name="f10" fmla="val 2147483647"/>
              <a:gd name="f11" fmla="+- 0 0 0"/>
              <a:gd name="f12" fmla="*/ f4 1 21600"/>
              <a:gd name="f13" fmla="*/ f5 1 21600"/>
              <a:gd name="f14" fmla="+- f7 0 f6"/>
              <a:gd name="f15" fmla="pin 0 f0 21600"/>
              <a:gd name="f16" fmla="*/ f11 f1 1"/>
              <a:gd name="f17" fmla="val f15"/>
              <a:gd name="f18" fmla="*/ f14 1 21600"/>
              <a:gd name="f19" fmla="*/ f15 f12 1"/>
              <a:gd name="f20" fmla="*/ f16 1 f3"/>
              <a:gd name="f21" fmla="+- 21600 0 f17"/>
              <a:gd name="f22" fmla="*/ f17 10 1"/>
              <a:gd name="f23" fmla="*/ f17 1 2"/>
              <a:gd name="f24" fmla="+- f17 0 10800"/>
              <a:gd name="f25" fmla="*/ f8 1 f17"/>
              <a:gd name="f26" fmla="*/ 0 f18 1"/>
              <a:gd name="f27" fmla="*/ 10800 f18 1"/>
              <a:gd name="f28" fmla="*/ 21600 f18 1"/>
              <a:gd name="f29" fmla="+- f20 0 f2"/>
              <a:gd name="f30" fmla="*/ f22 1 24"/>
              <a:gd name="f31" fmla="+- 10800 f23 0"/>
              <a:gd name="f32" fmla="+- 10800 0 f23"/>
              <a:gd name="f33" fmla="?: f24 f25 21600"/>
              <a:gd name="f34" fmla="+- 21600 0 f23"/>
              <a:gd name="f35" fmla="+- 21600 0 f25"/>
              <a:gd name="f36" fmla="*/ f26 1 f18"/>
              <a:gd name="f37" fmla="*/ f27 1 f18"/>
              <a:gd name="f38" fmla="*/ f28 1 f18"/>
              <a:gd name="f39" fmla="*/ f23 f12 1"/>
              <a:gd name="f40" fmla="+- f30 1750 0"/>
              <a:gd name="f41" fmla="?: f24 f35 0"/>
              <a:gd name="f42" fmla="*/ f36 f13 1"/>
              <a:gd name="f43" fmla="*/ f31 f12 1"/>
              <a:gd name="f44" fmla="*/ f37 f12 1"/>
              <a:gd name="f45" fmla="*/ f34 f12 1"/>
              <a:gd name="f46" fmla="*/ f37 f13 1"/>
              <a:gd name="f47" fmla="*/ f32 f12 1"/>
              <a:gd name="f48" fmla="*/ f38 f13 1"/>
              <a:gd name="f49" fmla="*/ f33 f13 1"/>
              <a:gd name="f50" fmla="+- 21600 0 f40"/>
              <a:gd name="f51" fmla="*/ f40 f12 1"/>
              <a:gd name="f52" fmla="*/ f40 f13 1"/>
              <a:gd name="f53" fmla="*/ f41 f13 1"/>
              <a:gd name="f54" fmla="*/ f50 f12 1"/>
              <a:gd name="f55" fmla="*/ f50 f13 1"/>
            </a:gdLst>
            <a:ahLst>
              <a:ahXY gdRefX="f0" minX="f6" maxX="f7">
                <a:pos x="f19" y="f42"/>
              </a:ahXY>
            </a:ahLst>
            <a:cxnLst>
              <a:cxn ang="3cd4">
                <a:pos x="hc" y="t"/>
              </a:cxn>
              <a:cxn ang="0">
                <a:pos x="r" y="vc"/>
              </a:cxn>
              <a:cxn ang="cd4">
                <a:pos x="hc" y="b"/>
              </a:cxn>
              <a:cxn ang="cd2">
                <a:pos x="l" y="vc"/>
              </a:cxn>
              <a:cxn ang="f29">
                <a:pos x="f43" y="f42"/>
              </a:cxn>
              <a:cxn ang="f29">
                <a:pos x="f44" y="f53"/>
              </a:cxn>
              <a:cxn ang="f29">
                <a:pos x="f45" y="f46"/>
              </a:cxn>
              <a:cxn ang="f29">
                <a:pos x="f47" y="f48"/>
              </a:cxn>
              <a:cxn ang="f29">
                <a:pos x="f44" y="f49"/>
              </a:cxn>
              <a:cxn ang="f29">
                <a:pos x="f39" y="f46"/>
              </a:cxn>
            </a:cxnLst>
            <a:rect l="f51" t="f52" r="f54" b="f55"/>
            <a:pathLst>
              <a:path w="21600" h="21600">
                <a:moveTo>
                  <a:pt x="f17" y="f6"/>
                </a:moveTo>
                <a:lnTo>
                  <a:pt x="f7" y="f6"/>
                </a:lnTo>
                <a:lnTo>
                  <a:pt x="f21" y="f7"/>
                </a:lnTo>
                <a:lnTo>
                  <a:pt x="f6" y="f7"/>
                </a:lnTo>
                <a:close/>
              </a:path>
            </a:pathLst>
          </a:custGeom>
          <a:solidFill>
            <a:srgbClr val="0000FF"/>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6" name="Dowolny kształt: kształt 5">
            <a:extLst>
              <a:ext uri="{FF2B5EF4-FFF2-40B4-BE49-F238E27FC236}">
                <a16:creationId xmlns:a16="http://schemas.microsoft.com/office/drawing/2014/main" id="{34284873-9CCB-499E-8093-51B10D7800AA}"/>
              </a:ext>
            </a:extLst>
          </p:cNvPr>
          <p:cNvSpPr/>
          <p:nvPr/>
        </p:nvSpPr>
        <p:spPr>
          <a:xfrm>
            <a:off x="3962836" y="4561489"/>
            <a:ext cx="494202" cy="914400"/>
          </a:xfrm>
          <a:custGeom>
            <a:avLst>
              <a:gd name="f0" fmla="val 5400"/>
            </a:avLst>
            <a:gdLst>
              <a:gd name="f1" fmla="val 10800000"/>
              <a:gd name="f2" fmla="val 5400000"/>
              <a:gd name="f3" fmla="val 180"/>
              <a:gd name="f4" fmla="val w"/>
              <a:gd name="f5" fmla="val h"/>
              <a:gd name="f6" fmla="val 0"/>
              <a:gd name="f7" fmla="val 21600"/>
              <a:gd name="f8" fmla="*/ 21600 10800 1"/>
              <a:gd name="f9" fmla="val -2147483647"/>
              <a:gd name="f10" fmla="val 2147483647"/>
              <a:gd name="f11" fmla="+- 0 0 0"/>
              <a:gd name="f12" fmla="*/ f4 1 21600"/>
              <a:gd name="f13" fmla="*/ f5 1 21600"/>
              <a:gd name="f14" fmla="+- f7 0 f6"/>
              <a:gd name="f15" fmla="pin 0 f0 21600"/>
              <a:gd name="f16" fmla="*/ f11 f1 1"/>
              <a:gd name="f17" fmla="val f15"/>
              <a:gd name="f18" fmla="*/ f14 1 21600"/>
              <a:gd name="f19" fmla="*/ f15 f12 1"/>
              <a:gd name="f20" fmla="*/ f16 1 f3"/>
              <a:gd name="f21" fmla="+- 21600 0 f17"/>
              <a:gd name="f22" fmla="*/ f17 10 1"/>
              <a:gd name="f23" fmla="*/ f17 1 2"/>
              <a:gd name="f24" fmla="+- f17 0 10800"/>
              <a:gd name="f25" fmla="*/ f8 1 f17"/>
              <a:gd name="f26" fmla="*/ 0 f18 1"/>
              <a:gd name="f27" fmla="*/ 10800 f18 1"/>
              <a:gd name="f28" fmla="*/ 21600 f18 1"/>
              <a:gd name="f29" fmla="+- f20 0 f2"/>
              <a:gd name="f30" fmla="*/ f22 1 24"/>
              <a:gd name="f31" fmla="+- 10800 f23 0"/>
              <a:gd name="f32" fmla="+- 10800 0 f23"/>
              <a:gd name="f33" fmla="?: f24 f25 21600"/>
              <a:gd name="f34" fmla="+- 21600 0 f23"/>
              <a:gd name="f35" fmla="+- 21600 0 f25"/>
              <a:gd name="f36" fmla="*/ f26 1 f18"/>
              <a:gd name="f37" fmla="*/ f27 1 f18"/>
              <a:gd name="f38" fmla="*/ f28 1 f18"/>
              <a:gd name="f39" fmla="*/ f23 f12 1"/>
              <a:gd name="f40" fmla="+- f30 1750 0"/>
              <a:gd name="f41" fmla="?: f24 f35 0"/>
              <a:gd name="f42" fmla="*/ f36 f13 1"/>
              <a:gd name="f43" fmla="*/ f31 f12 1"/>
              <a:gd name="f44" fmla="*/ f37 f12 1"/>
              <a:gd name="f45" fmla="*/ f34 f12 1"/>
              <a:gd name="f46" fmla="*/ f37 f13 1"/>
              <a:gd name="f47" fmla="*/ f32 f12 1"/>
              <a:gd name="f48" fmla="*/ f38 f13 1"/>
              <a:gd name="f49" fmla="*/ f33 f13 1"/>
              <a:gd name="f50" fmla="+- 21600 0 f40"/>
              <a:gd name="f51" fmla="*/ f40 f12 1"/>
              <a:gd name="f52" fmla="*/ f40 f13 1"/>
              <a:gd name="f53" fmla="*/ f41 f13 1"/>
              <a:gd name="f54" fmla="*/ f50 f12 1"/>
              <a:gd name="f55" fmla="*/ f50 f13 1"/>
            </a:gdLst>
            <a:ahLst>
              <a:ahXY gdRefX="f0" minX="f6" maxX="f7">
                <a:pos x="f19" y="f42"/>
              </a:ahXY>
            </a:ahLst>
            <a:cxnLst>
              <a:cxn ang="3cd4">
                <a:pos x="hc" y="t"/>
              </a:cxn>
              <a:cxn ang="0">
                <a:pos x="r" y="vc"/>
              </a:cxn>
              <a:cxn ang="cd4">
                <a:pos x="hc" y="b"/>
              </a:cxn>
              <a:cxn ang="cd2">
                <a:pos x="l" y="vc"/>
              </a:cxn>
              <a:cxn ang="f29">
                <a:pos x="f43" y="f42"/>
              </a:cxn>
              <a:cxn ang="f29">
                <a:pos x="f44" y="f53"/>
              </a:cxn>
              <a:cxn ang="f29">
                <a:pos x="f45" y="f46"/>
              </a:cxn>
              <a:cxn ang="f29">
                <a:pos x="f47" y="f48"/>
              </a:cxn>
              <a:cxn ang="f29">
                <a:pos x="f44" y="f49"/>
              </a:cxn>
              <a:cxn ang="f29">
                <a:pos x="f39" y="f46"/>
              </a:cxn>
            </a:cxnLst>
            <a:rect l="f51" t="f52" r="f54" b="f55"/>
            <a:pathLst>
              <a:path w="21600" h="21600">
                <a:moveTo>
                  <a:pt x="f17" y="f6"/>
                </a:moveTo>
                <a:lnTo>
                  <a:pt x="f7" y="f6"/>
                </a:lnTo>
                <a:lnTo>
                  <a:pt x="f21" y="f7"/>
                </a:lnTo>
                <a:lnTo>
                  <a:pt x="f6" y="f7"/>
                </a:lnTo>
                <a:close/>
              </a:path>
            </a:pathLst>
          </a:custGeom>
          <a:solidFill>
            <a:srgbClr val="0000FF"/>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7" name="Dowolny kształt: kształt 6">
            <a:extLst>
              <a:ext uri="{FF2B5EF4-FFF2-40B4-BE49-F238E27FC236}">
                <a16:creationId xmlns:a16="http://schemas.microsoft.com/office/drawing/2014/main" id="{4AAA2482-6861-449A-9455-6EC1654D0610}"/>
              </a:ext>
            </a:extLst>
          </p:cNvPr>
          <p:cNvSpPr/>
          <p:nvPr/>
        </p:nvSpPr>
        <p:spPr>
          <a:xfrm>
            <a:off x="4753004" y="4245949"/>
            <a:ext cx="317981" cy="32836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solidFill>
            <a:srgbClr val="CFE7F5"/>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8" name="Dowolny kształt: kształt 7">
            <a:extLst>
              <a:ext uri="{FF2B5EF4-FFF2-40B4-BE49-F238E27FC236}">
                <a16:creationId xmlns:a16="http://schemas.microsoft.com/office/drawing/2014/main" id="{C34C3AB0-ACF7-4C04-BA25-75A9DBBBD566}"/>
              </a:ext>
            </a:extLst>
          </p:cNvPr>
          <p:cNvSpPr/>
          <p:nvPr/>
        </p:nvSpPr>
        <p:spPr>
          <a:xfrm>
            <a:off x="4470484" y="3357190"/>
            <a:ext cx="847760" cy="888759"/>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CFE7F5"/>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0" name="Dowolny kształt: kształt 9">
            <a:extLst>
              <a:ext uri="{FF2B5EF4-FFF2-40B4-BE49-F238E27FC236}">
                <a16:creationId xmlns:a16="http://schemas.microsoft.com/office/drawing/2014/main" id="{BEDF1F56-16D9-4C7D-82D7-F50EA1D22AA0}"/>
              </a:ext>
            </a:extLst>
          </p:cNvPr>
          <p:cNvSpPr/>
          <p:nvPr/>
        </p:nvSpPr>
        <p:spPr>
          <a:xfrm>
            <a:off x="4422493" y="2927087"/>
            <a:ext cx="943741" cy="416547"/>
          </a:xfrm>
          <a:custGeom>
            <a:avLst>
              <a:gd name="f0" fmla="val 10506"/>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 f7 0 f6"/>
              <a:gd name="f14" fmla="pin 0 f0 21600"/>
              <a:gd name="f15" fmla="*/ f10 f1 1"/>
              <a:gd name="f16" fmla="val f14"/>
              <a:gd name="f17" fmla="*/ f13 1 21600"/>
              <a:gd name="f18" fmla="*/ f14 f11 1"/>
              <a:gd name="f19" fmla="*/ f15 1 f3"/>
              <a:gd name="f20" fmla="*/ f16 1 2"/>
              <a:gd name="f21" fmla="+- 21600 0 f16"/>
              <a:gd name="f22" fmla="*/ 18000 f17 1"/>
              <a:gd name="f23" fmla="*/ 10800 f17 1"/>
              <a:gd name="f24" fmla="*/ 0 f17 1"/>
              <a:gd name="f25" fmla="*/ 21600 f17 1"/>
              <a:gd name="f26" fmla="*/ f16 f11 1"/>
              <a:gd name="f27" fmla="+- f19 0 f2"/>
              <a:gd name="f28" fmla="+- f20 10800 0"/>
              <a:gd name="f29" fmla="*/ f21 1 2"/>
              <a:gd name="f30" fmla="*/ f24 1 f17"/>
              <a:gd name="f31" fmla="*/ f23 1 f17"/>
              <a:gd name="f32" fmla="*/ f25 1 f17"/>
              <a:gd name="f33" fmla="*/ f22 1 f17"/>
              <a:gd name="f34" fmla="*/ f20 f11 1"/>
              <a:gd name="f35" fmla="+- 21600 0 f29"/>
              <a:gd name="f36" fmla="*/ f30 f12 1"/>
              <a:gd name="f37" fmla="*/ f28 f11 1"/>
              <a:gd name="f38" fmla="*/ f33 f12 1"/>
              <a:gd name="f39" fmla="*/ f31 f12 1"/>
              <a:gd name="f40" fmla="*/ f30 f11 1"/>
              <a:gd name="f41" fmla="*/ f32 f12 1"/>
              <a:gd name="f42" fmla="*/ f31 f11 1"/>
              <a:gd name="f43" fmla="*/ f32 f11 1"/>
              <a:gd name="f44" fmla="*/ f35 f11 1"/>
            </a:gdLst>
            <a:ahLst>
              <a:ahXY gdRefX="f0" minX="f6" maxX="f7">
                <a:pos x="f18" y="f36"/>
              </a:ahXY>
            </a:ahLst>
            <a:cxnLst>
              <a:cxn ang="3cd4">
                <a:pos x="hc" y="t"/>
              </a:cxn>
              <a:cxn ang="0">
                <a:pos x="r" y="vc"/>
              </a:cxn>
              <a:cxn ang="cd4">
                <a:pos x="hc" y="b"/>
              </a:cxn>
              <a:cxn ang="cd2">
                <a:pos x="l" y="vc"/>
              </a:cxn>
              <a:cxn ang="f27">
                <a:pos x="f26" y="f36"/>
              </a:cxn>
              <a:cxn ang="f27">
                <a:pos x="f34" y="f39"/>
              </a:cxn>
              <a:cxn ang="f27">
                <a:pos x="f40" y="f41"/>
              </a:cxn>
              <a:cxn ang="f27">
                <a:pos x="f42" y="f41"/>
              </a:cxn>
              <a:cxn ang="f27">
                <a:pos x="f43" y="f41"/>
              </a:cxn>
              <a:cxn ang="f27">
                <a:pos x="f44" y="f39"/>
              </a:cxn>
            </a:cxnLst>
            <a:rect l="f34" t="f39" r="f37" b="f38"/>
            <a:pathLst>
              <a:path w="21600" h="21600">
                <a:moveTo>
                  <a:pt x="f16" y="f6"/>
                </a:moveTo>
                <a:lnTo>
                  <a:pt x="f7" y="f7"/>
                </a:lnTo>
                <a:lnTo>
                  <a:pt x="f6" y="f7"/>
                </a:lnTo>
                <a:close/>
              </a:path>
            </a:pathLst>
          </a:custGeom>
          <a:solidFill>
            <a:srgbClr val="FF00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1" name="Dowolny kształt: kształt 17">
            <a:extLst>
              <a:ext uri="{FF2B5EF4-FFF2-40B4-BE49-F238E27FC236}">
                <a16:creationId xmlns:a16="http://schemas.microsoft.com/office/drawing/2014/main" id="{951F56D9-3532-4CAA-B776-BC03BC88D56F}"/>
              </a:ext>
            </a:extLst>
          </p:cNvPr>
          <p:cNvSpPr/>
          <p:nvPr/>
        </p:nvSpPr>
        <p:spPr>
          <a:xfrm>
            <a:off x="4540712" y="3586376"/>
            <a:ext cx="287999" cy="287999"/>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00FF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1800" b="0" i="0" u="none" strike="noStrike" kern="1200" cap="none" spc="0" baseline="0" dirty="0">
                <a:solidFill>
                  <a:srgbClr val="000000"/>
                </a:solidFill>
                <a:uFillTx/>
                <a:latin typeface="Arial" pitchFamily="18"/>
                <a:ea typeface="Lucida Sans Unicode" pitchFamily="2"/>
                <a:cs typeface="Mangal" pitchFamily="2"/>
              </a:rPr>
              <a:t>.</a:t>
            </a:r>
          </a:p>
        </p:txBody>
      </p:sp>
      <p:sp>
        <p:nvSpPr>
          <p:cNvPr id="12" name="Dowolny kształt: kształt 17">
            <a:extLst>
              <a:ext uri="{FF2B5EF4-FFF2-40B4-BE49-F238E27FC236}">
                <a16:creationId xmlns:a16="http://schemas.microsoft.com/office/drawing/2014/main" id="{EDCFE1D8-1D8F-4E81-9687-3171F2B3930B}"/>
              </a:ext>
            </a:extLst>
          </p:cNvPr>
          <p:cNvSpPr/>
          <p:nvPr/>
        </p:nvSpPr>
        <p:spPr>
          <a:xfrm>
            <a:off x="4911995" y="3589594"/>
            <a:ext cx="287999" cy="287999"/>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00FF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1800" b="0" i="0" u="none" strike="noStrike" kern="1200" cap="none" spc="0" baseline="0" dirty="0">
                <a:solidFill>
                  <a:srgbClr val="000000"/>
                </a:solidFill>
                <a:uFillTx/>
                <a:latin typeface="Arial" pitchFamily="18"/>
                <a:ea typeface="Lucida Sans Unicode" pitchFamily="2"/>
                <a:cs typeface="Mangal" pitchFamily="2"/>
              </a:rPr>
              <a:t>.</a:t>
            </a:r>
          </a:p>
        </p:txBody>
      </p:sp>
      <p:sp>
        <p:nvSpPr>
          <p:cNvPr id="13" name="Dowolny kształt: kształt 19">
            <a:extLst>
              <a:ext uri="{FF2B5EF4-FFF2-40B4-BE49-F238E27FC236}">
                <a16:creationId xmlns:a16="http://schemas.microsoft.com/office/drawing/2014/main" id="{46846AB8-0862-4B8C-868F-1908AAC6A55C}"/>
              </a:ext>
            </a:extLst>
          </p:cNvPr>
          <p:cNvSpPr/>
          <p:nvPr/>
        </p:nvSpPr>
        <p:spPr>
          <a:xfrm>
            <a:off x="4806180" y="3885011"/>
            <a:ext cx="143999" cy="143999"/>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FF00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4" name="Dowolny kształt: kształt 13">
            <a:extLst>
              <a:ext uri="{FF2B5EF4-FFF2-40B4-BE49-F238E27FC236}">
                <a16:creationId xmlns:a16="http://schemas.microsoft.com/office/drawing/2014/main" id="{12E6CA73-9A29-4699-AF41-6B5B0188C751}"/>
              </a:ext>
            </a:extLst>
          </p:cNvPr>
          <p:cNvSpPr/>
          <p:nvPr/>
        </p:nvSpPr>
        <p:spPr>
          <a:xfrm>
            <a:off x="4470218" y="5468248"/>
            <a:ext cx="335962" cy="74447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solidFill>
            <a:srgbClr val="FFFF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dirty="0">
              <a:solidFill>
                <a:srgbClr val="000000"/>
              </a:solidFill>
              <a:uFillTx/>
              <a:latin typeface="Arial" pitchFamily="18"/>
              <a:ea typeface="Lucida Sans Unicode" pitchFamily="2"/>
              <a:cs typeface="Mangal" pitchFamily="2"/>
            </a:endParaRPr>
          </a:p>
        </p:txBody>
      </p:sp>
      <p:sp>
        <p:nvSpPr>
          <p:cNvPr id="15" name="Dowolny kształt: kształt 14">
            <a:extLst>
              <a:ext uri="{FF2B5EF4-FFF2-40B4-BE49-F238E27FC236}">
                <a16:creationId xmlns:a16="http://schemas.microsoft.com/office/drawing/2014/main" id="{72403F26-106F-464B-9176-06458D97446E}"/>
              </a:ext>
            </a:extLst>
          </p:cNvPr>
          <p:cNvSpPr/>
          <p:nvPr/>
        </p:nvSpPr>
        <p:spPr>
          <a:xfrm>
            <a:off x="4999831" y="5475445"/>
            <a:ext cx="335962" cy="73727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solidFill>
            <a:srgbClr val="FFFF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6" name="Dowolny kształt: kształt 15">
            <a:extLst>
              <a:ext uri="{FF2B5EF4-FFF2-40B4-BE49-F238E27FC236}">
                <a16:creationId xmlns:a16="http://schemas.microsoft.com/office/drawing/2014/main" id="{D228C943-2693-4068-93F8-50274676F800}"/>
              </a:ext>
            </a:extLst>
          </p:cNvPr>
          <p:cNvSpPr/>
          <p:nvPr/>
        </p:nvSpPr>
        <p:spPr>
          <a:xfrm>
            <a:off x="4525722" y="6212718"/>
            <a:ext cx="441776" cy="38768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900 f12 1"/>
              <a:gd name="f15" fmla="*/ 12700 f12 1"/>
              <a:gd name="f16" fmla="*/ 19700 f12 1"/>
              <a:gd name="f17" fmla="*/ 0 f12 1"/>
              <a:gd name="f18" fmla="*/ 10800 f12 1"/>
              <a:gd name="f19" fmla="*/ 21600 f12 1"/>
              <a:gd name="f20" fmla="+- f13 0 f1"/>
              <a:gd name="f21" fmla="*/ f17 1 f12"/>
              <a:gd name="f22" fmla="*/ f18 1 f12"/>
              <a:gd name="f23" fmla="*/ f19 1 f12"/>
              <a:gd name="f24" fmla="*/ f14 1 f12"/>
              <a:gd name="f25" fmla="*/ f15 1 f12"/>
              <a:gd name="f26" fmla="*/ f16 1 f12"/>
              <a:gd name="f27" fmla="*/ f24 f8 1"/>
              <a:gd name="f28" fmla="*/ f25 f8 1"/>
              <a:gd name="f29" fmla="*/ f26 f9 1"/>
              <a:gd name="f30" fmla="*/ f25 f9 1"/>
              <a:gd name="f31" fmla="*/ f21 f8 1"/>
              <a:gd name="f32" fmla="*/ f21 f9 1"/>
              <a:gd name="f33" fmla="*/ f22 f9 1"/>
              <a:gd name="f34" fmla="*/ f23 f9 1"/>
              <a:gd name="f35" fmla="*/ f22 f8 1"/>
              <a:gd name="f36" fmla="*/ f23 f8 1"/>
            </a:gdLst>
            <a:ahLst/>
            <a:cxnLst>
              <a:cxn ang="3cd4">
                <a:pos x="hc" y="t"/>
              </a:cxn>
              <a:cxn ang="0">
                <a:pos x="r" y="vc"/>
              </a:cxn>
              <a:cxn ang="cd4">
                <a:pos x="hc" y="b"/>
              </a:cxn>
              <a:cxn ang="cd2">
                <a:pos x="l" y="vc"/>
              </a:cxn>
              <a:cxn ang="f20">
                <a:pos x="f31" y="f32"/>
              </a:cxn>
              <a:cxn ang="f20">
                <a:pos x="f31" y="f33"/>
              </a:cxn>
              <a:cxn ang="f20">
                <a:pos x="f31" y="f34"/>
              </a:cxn>
              <a:cxn ang="f20">
                <a:pos x="f35" y="f34"/>
              </a:cxn>
              <a:cxn ang="f20">
                <a:pos x="f36" y="f34"/>
              </a:cxn>
              <a:cxn ang="f20">
                <a:pos x="f35" y="f33"/>
              </a:cxn>
            </a:cxnLst>
            <a:rect l="f27" t="f30" r="f28" b="f29"/>
            <a:pathLst>
              <a:path w="21600" h="21600">
                <a:moveTo>
                  <a:pt x="f5" y="f5"/>
                </a:moveTo>
                <a:lnTo>
                  <a:pt x="f6" y="f6"/>
                </a:lnTo>
                <a:lnTo>
                  <a:pt x="f5" y="f6"/>
                </a:lnTo>
                <a:lnTo>
                  <a:pt x="f5" y="f5"/>
                </a:lnTo>
                <a:close/>
              </a:path>
            </a:pathLst>
          </a:custGeom>
          <a:solidFill>
            <a:srgbClr val="FF00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dirty="0">
              <a:solidFill>
                <a:srgbClr val="000000"/>
              </a:solidFill>
              <a:uFillTx/>
              <a:latin typeface="Arial" pitchFamily="18"/>
              <a:ea typeface="Lucida Sans Unicode" pitchFamily="2"/>
              <a:cs typeface="Mangal" pitchFamily="2"/>
            </a:endParaRPr>
          </a:p>
        </p:txBody>
      </p:sp>
      <p:sp>
        <p:nvSpPr>
          <p:cNvPr id="17" name="Dowolny kształt: kształt 16">
            <a:extLst>
              <a:ext uri="{FF2B5EF4-FFF2-40B4-BE49-F238E27FC236}">
                <a16:creationId xmlns:a16="http://schemas.microsoft.com/office/drawing/2014/main" id="{F89E9F02-6D53-493E-AAAF-1298F20F8D35}"/>
              </a:ext>
            </a:extLst>
          </p:cNvPr>
          <p:cNvSpPr/>
          <p:nvPr/>
        </p:nvSpPr>
        <p:spPr>
          <a:xfrm>
            <a:off x="5144670" y="6212718"/>
            <a:ext cx="431999" cy="431999"/>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900 f12 1"/>
              <a:gd name="f15" fmla="*/ 12700 f12 1"/>
              <a:gd name="f16" fmla="*/ 19700 f12 1"/>
              <a:gd name="f17" fmla="*/ 0 f12 1"/>
              <a:gd name="f18" fmla="*/ 10800 f12 1"/>
              <a:gd name="f19" fmla="*/ 21600 f12 1"/>
              <a:gd name="f20" fmla="+- f13 0 f1"/>
              <a:gd name="f21" fmla="*/ f17 1 f12"/>
              <a:gd name="f22" fmla="*/ f18 1 f12"/>
              <a:gd name="f23" fmla="*/ f19 1 f12"/>
              <a:gd name="f24" fmla="*/ f14 1 f12"/>
              <a:gd name="f25" fmla="*/ f15 1 f12"/>
              <a:gd name="f26" fmla="*/ f16 1 f12"/>
              <a:gd name="f27" fmla="*/ f24 f8 1"/>
              <a:gd name="f28" fmla="*/ f25 f8 1"/>
              <a:gd name="f29" fmla="*/ f26 f9 1"/>
              <a:gd name="f30" fmla="*/ f25 f9 1"/>
              <a:gd name="f31" fmla="*/ f21 f8 1"/>
              <a:gd name="f32" fmla="*/ f21 f9 1"/>
              <a:gd name="f33" fmla="*/ f22 f9 1"/>
              <a:gd name="f34" fmla="*/ f23 f9 1"/>
              <a:gd name="f35" fmla="*/ f22 f8 1"/>
              <a:gd name="f36" fmla="*/ f23 f8 1"/>
            </a:gdLst>
            <a:ahLst/>
            <a:cxnLst>
              <a:cxn ang="3cd4">
                <a:pos x="hc" y="t"/>
              </a:cxn>
              <a:cxn ang="0">
                <a:pos x="r" y="vc"/>
              </a:cxn>
              <a:cxn ang="cd4">
                <a:pos x="hc" y="b"/>
              </a:cxn>
              <a:cxn ang="cd2">
                <a:pos x="l" y="vc"/>
              </a:cxn>
              <a:cxn ang="f20">
                <a:pos x="f31" y="f32"/>
              </a:cxn>
              <a:cxn ang="f20">
                <a:pos x="f31" y="f33"/>
              </a:cxn>
              <a:cxn ang="f20">
                <a:pos x="f31" y="f34"/>
              </a:cxn>
              <a:cxn ang="f20">
                <a:pos x="f35" y="f34"/>
              </a:cxn>
              <a:cxn ang="f20">
                <a:pos x="f36" y="f34"/>
              </a:cxn>
              <a:cxn ang="f20">
                <a:pos x="f35" y="f33"/>
              </a:cxn>
            </a:cxnLst>
            <a:rect l="f27" t="f30" r="f28" b="f29"/>
            <a:pathLst>
              <a:path w="21600" h="21600">
                <a:moveTo>
                  <a:pt x="f5" y="f5"/>
                </a:moveTo>
                <a:lnTo>
                  <a:pt x="f6" y="f6"/>
                </a:lnTo>
                <a:lnTo>
                  <a:pt x="f5" y="f6"/>
                </a:lnTo>
                <a:lnTo>
                  <a:pt x="f5" y="f5"/>
                </a:lnTo>
                <a:close/>
              </a:path>
            </a:pathLst>
          </a:custGeom>
          <a:solidFill>
            <a:srgbClr val="FF0000"/>
          </a:solidFill>
          <a:ln w="0" cap="flat">
            <a:solidFill>
              <a:srgbClr val="80808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sp>
        <p:nvSpPr>
          <p:cNvPr id="18" name="Dowolny kształt: kształt 17">
            <a:extLst>
              <a:ext uri="{FF2B5EF4-FFF2-40B4-BE49-F238E27FC236}">
                <a16:creationId xmlns:a16="http://schemas.microsoft.com/office/drawing/2014/main" id="{3487337A-62C7-443C-8E98-E7F239219831}"/>
              </a:ext>
            </a:extLst>
          </p:cNvPr>
          <p:cNvSpPr/>
          <p:nvPr/>
        </p:nvSpPr>
        <p:spPr>
          <a:xfrm>
            <a:off x="3519987" y="4194129"/>
            <a:ext cx="431999" cy="431999"/>
          </a:xfrm>
          <a:custGeom>
            <a:avLst/>
            <a:gdLst>
              <a:gd name="f0" fmla="val 10800000"/>
              <a:gd name="f1" fmla="val 5400000"/>
              <a:gd name="f2" fmla="val 180"/>
              <a:gd name="f3" fmla="val w"/>
              <a:gd name="f4" fmla="val h"/>
              <a:gd name="f5" fmla="val 0"/>
              <a:gd name="f6" fmla="val 21600"/>
              <a:gd name="f7" fmla="val 10812"/>
              <a:gd name="f8" fmla="val 21594"/>
              <a:gd name="f9" fmla="val 10540"/>
              <a:gd name="f10" fmla="val 19423"/>
              <a:gd name="f11" fmla="val 9746"/>
              <a:gd name="f12" fmla="val 16742"/>
              <a:gd name="f13" fmla="val 7801"/>
              <a:gd name="f14" fmla="val 15040"/>
              <a:gd name="f15" fmla="val 4560"/>
              <a:gd name="f16" fmla="val 12230"/>
              <a:gd name="f17" fmla="val 2678"/>
              <a:gd name="f18" fmla="val 12550"/>
              <a:gd name="f19" fmla="val 566"/>
              <a:gd name="f20" fmla="val 8804"/>
              <a:gd name="f21" fmla="+- 0 0 605"/>
              <a:gd name="f22" fmla="val 6314"/>
              <a:gd name="f23" fmla="+- 0 0 208"/>
              <a:gd name="f24" fmla="val 1952"/>
              <a:gd name="f25" fmla="val 4142"/>
              <a:gd name="f26" fmla="val 313"/>
              <a:gd name="f27" fmla="val 8616"/>
              <a:gd name="f28" fmla="+- 0 0 1006"/>
              <a:gd name="f29" fmla="val 10394"/>
              <a:gd name="f30" fmla="val 2228"/>
              <a:gd name="f31" fmla="val 2888"/>
              <a:gd name="f32" fmla="val 11230"/>
              <a:gd name="f33" fmla="val 12987"/>
              <a:gd name="f34" fmla="val 17482"/>
              <a:gd name="f35" fmla="val 21832"/>
              <a:gd name="f36" fmla="val 22208"/>
              <a:gd name="f37" fmla="val 21037"/>
              <a:gd name="f38" fmla="val 18925"/>
              <a:gd name="f39" fmla="val 17043"/>
              <a:gd name="f40" fmla="val 13802"/>
              <a:gd name="f41" fmla="val 11858"/>
              <a:gd name="f42" fmla="val 11063"/>
              <a:gd name="f43" fmla="+- 0 0 0"/>
              <a:gd name="f44" fmla="*/ f3 1 21600"/>
              <a:gd name="f45" fmla="*/ f4 1 21600"/>
              <a:gd name="f46" fmla="+- f6 0 f5"/>
              <a:gd name="f47" fmla="*/ f43 f0 1"/>
              <a:gd name="f48" fmla="*/ f46 1 21600"/>
              <a:gd name="f49" fmla="*/ f47 1 f2"/>
              <a:gd name="f50" fmla="*/ 2500 f48 1"/>
              <a:gd name="f51" fmla="*/ 19100 f48 1"/>
              <a:gd name="f52" fmla="*/ 10500 f48 1"/>
              <a:gd name="f53" fmla="*/ 3500 f48 1"/>
              <a:gd name="f54" fmla="*/ 10800 f48 1"/>
              <a:gd name="f55" fmla="*/ 0 f48 1"/>
              <a:gd name="f56" fmla="*/ 21600 f48 1"/>
              <a:gd name="f57" fmla="+- f49 0 f1"/>
              <a:gd name="f58" fmla="*/ f54 1 f48"/>
              <a:gd name="f59" fmla="*/ f55 1 f48"/>
              <a:gd name="f60" fmla="*/ f56 1 f48"/>
              <a:gd name="f61" fmla="*/ f50 1 f48"/>
              <a:gd name="f62" fmla="*/ f51 1 f48"/>
              <a:gd name="f63" fmla="*/ f53 1 f48"/>
              <a:gd name="f64" fmla="*/ f52 1 f48"/>
              <a:gd name="f65" fmla="*/ f61 f44 1"/>
              <a:gd name="f66" fmla="*/ f62 f44 1"/>
              <a:gd name="f67" fmla="*/ f64 f45 1"/>
              <a:gd name="f68" fmla="*/ f63 f45 1"/>
              <a:gd name="f69" fmla="*/ f58 f44 1"/>
              <a:gd name="f70" fmla="*/ f59 f45 1"/>
              <a:gd name="f71" fmla="*/ f59 f44 1"/>
              <a:gd name="f72" fmla="*/ f58 f45 1"/>
              <a:gd name="f73" fmla="*/ f60 f45 1"/>
              <a:gd name="f74" fmla="*/ f60 f44 1"/>
            </a:gdLst>
            <a:ahLst/>
            <a:cxnLst>
              <a:cxn ang="3cd4">
                <a:pos x="hc" y="t"/>
              </a:cxn>
              <a:cxn ang="0">
                <a:pos x="r" y="vc"/>
              </a:cxn>
              <a:cxn ang="cd4">
                <a:pos x="hc" y="b"/>
              </a:cxn>
              <a:cxn ang="cd2">
                <a:pos x="l" y="vc"/>
              </a:cxn>
              <a:cxn ang="f57">
                <a:pos x="f69" y="f70"/>
              </a:cxn>
              <a:cxn ang="f57">
                <a:pos x="f71" y="f72"/>
              </a:cxn>
              <a:cxn ang="f57">
                <a:pos x="f69" y="f73"/>
              </a:cxn>
              <a:cxn ang="f57">
                <a:pos x="f74" y="f72"/>
              </a:cxn>
            </a:cxnLst>
            <a:rect l="f65" t="f68" r="f66" b="f67"/>
            <a:pathLst>
              <a:path w="21600" h="21600">
                <a:moveTo>
                  <a:pt x="f7" y="f8"/>
                </a:moveTo>
                <a:cubicBezTo>
                  <a:pt x="f9" y="f10"/>
                  <a:pt x="f11" y="f12"/>
                  <a:pt x="f13" y="f14"/>
                </a:cubicBezTo>
                <a:cubicBezTo>
                  <a:pt x="f15" y="f16"/>
                  <a:pt x="f17" y="f18"/>
                  <a:pt x="f19" y="f20"/>
                </a:cubicBezTo>
                <a:cubicBezTo>
                  <a:pt x="f21" y="f22"/>
                  <a:pt x="f23" y="f24"/>
                  <a:pt x="f25" y="f26"/>
                </a:cubicBezTo>
                <a:cubicBezTo>
                  <a:pt x="f27" y="f28"/>
                  <a:pt x="f29" y="f30"/>
                  <a:pt x="f7" y="f31"/>
                </a:cubicBezTo>
                <a:cubicBezTo>
                  <a:pt x="f32" y="f30"/>
                  <a:pt x="f33" y="f28"/>
                  <a:pt x="f34" y="f26"/>
                </a:cubicBezTo>
                <a:cubicBezTo>
                  <a:pt x="f35" y="f24"/>
                  <a:pt x="f36" y="f22"/>
                  <a:pt x="f37" y="f20"/>
                </a:cubicBezTo>
                <a:cubicBezTo>
                  <a:pt x="f38" y="f18"/>
                  <a:pt x="f39" y="f16"/>
                  <a:pt x="f40" y="f14"/>
                </a:cubicBezTo>
                <a:cubicBezTo>
                  <a:pt x="f41" y="f12"/>
                  <a:pt x="f42" y="f10"/>
                  <a:pt x="f7" y="f8"/>
                </a:cubicBezTo>
                <a:close/>
              </a:path>
            </a:pathLst>
          </a:custGeom>
          <a:solidFill>
            <a:srgbClr val="FF0000"/>
          </a:solidFill>
          <a:ln w="0" cap="flat">
            <a:solidFill>
              <a:srgbClr val="808080"/>
            </a:solidFill>
            <a:prstDash val="solid"/>
            <a:miter/>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Arial" pitchFamily="18"/>
              <a:ea typeface="Lucida Sans Unicode" pitchFamily="2"/>
              <a:cs typeface="Mangal" pitchFamily="2"/>
            </a:endParaRPr>
          </a:p>
        </p:txBody>
      </p:sp>
      <p:pic>
        <p:nvPicPr>
          <p:cNvPr id="23" name="Grafika 22" descr="Podniesiona dłoń">
            <a:extLst>
              <a:ext uri="{FF2B5EF4-FFF2-40B4-BE49-F238E27FC236}">
                <a16:creationId xmlns:a16="http://schemas.microsoft.com/office/drawing/2014/main" id="{94CA98E5-6726-4E86-AAAD-8684E3B3F7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69241" y="3458373"/>
            <a:ext cx="630911" cy="630911"/>
          </a:xfrm>
          <a:prstGeom prst="rect">
            <a:avLst/>
          </a:prstGeom>
        </p:spPr>
      </p:pic>
      <p:pic>
        <p:nvPicPr>
          <p:cNvPr id="24" name="Grafika 23" descr="Podniesiona dłoń">
            <a:extLst>
              <a:ext uri="{FF2B5EF4-FFF2-40B4-BE49-F238E27FC236}">
                <a16:creationId xmlns:a16="http://schemas.microsoft.com/office/drawing/2014/main" id="{0C665A50-C30F-4AE7-B311-468B061EAE2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3810792" y="5433174"/>
            <a:ext cx="555948" cy="555948"/>
          </a:xfrm>
          <a:prstGeom prst="rect">
            <a:avLst/>
          </a:prstGeom>
        </p:spPr>
      </p:pic>
      <p:pic>
        <p:nvPicPr>
          <p:cNvPr id="26" name="Obraz 25">
            <a:extLst>
              <a:ext uri="{FF2B5EF4-FFF2-40B4-BE49-F238E27FC236}">
                <a16:creationId xmlns:a16="http://schemas.microsoft.com/office/drawing/2014/main" id="{828B5C5F-8761-4D97-925C-9BA8751453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16827" y="3554883"/>
            <a:ext cx="259842" cy="493373"/>
          </a:xfrm>
          <a:prstGeom prst="rect">
            <a:avLst/>
          </a:prstGeom>
        </p:spPr>
      </p:pic>
      <p:pic>
        <p:nvPicPr>
          <p:cNvPr id="27" name="Obraz 26">
            <a:extLst>
              <a:ext uri="{FF2B5EF4-FFF2-40B4-BE49-F238E27FC236}">
                <a16:creationId xmlns:a16="http://schemas.microsoft.com/office/drawing/2014/main" id="{C0484803-E9CC-4C34-A28B-4B3E7E7F7F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4236820" y="3554882"/>
            <a:ext cx="259842" cy="493373"/>
          </a:xfrm>
          <a:prstGeom prst="rect">
            <a:avLst/>
          </a:prstGeom>
        </p:spPr>
      </p:pic>
      <p:pic>
        <p:nvPicPr>
          <p:cNvPr id="19" name="Obraz 18">
            <a:extLst>
              <a:ext uri="{FF2B5EF4-FFF2-40B4-BE49-F238E27FC236}">
                <a16:creationId xmlns:a16="http://schemas.microsoft.com/office/drawing/2014/main" id="{9FDFE360-9765-1364-DC08-B09146D220C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57550" y="320000"/>
            <a:ext cx="5676900" cy="1190986"/>
          </a:xfrm>
          <a:prstGeom prst="rect">
            <a:avLst/>
          </a:prstGeom>
        </p:spPr>
      </p:pic>
      <p:pic>
        <p:nvPicPr>
          <p:cNvPr id="21" name="Obraz 20">
            <a:extLst>
              <a:ext uri="{FF2B5EF4-FFF2-40B4-BE49-F238E27FC236}">
                <a16:creationId xmlns:a16="http://schemas.microsoft.com/office/drawing/2014/main" id="{5E64548B-34F8-E0FA-59DE-CFA1249AA17C}"/>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126662" y="5871822"/>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7027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290951-8ED8-40B1-8145-CB72DD6E65C2}"/>
              </a:ext>
            </a:extLst>
          </p:cNvPr>
          <p:cNvSpPr>
            <a:spLocks noGrp="1"/>
          </p:cNvSpPr>
          <p:nvPr>
            <p:ph type="title"/>
          </p:nvPr>
        </p:nvSpPr>
        <p:spPr>
          <a:xfrm>
            <a:off x="684212" y="1926454"/>
            <a:ext cx="8534400" cy="4067945"/>
          </a:xfrm>
        </p:spPr>
        <p:txBody>
          <a:bodyPr/>
          <a:lstStyle/>
          <a:p>
            <a:endParaRPr lang="pl-PL" dirty="0"/>
          </a:p>
        </p:txBody>
      </p:sp>
      <p:sp>
        <p:nvSpPr>
          <p:cNvPr id="3" name="Symbol zastępczy zawartości 2">
            <a:extLst>
              <a:ext uri="{FF2B5EF4-FFF2-40B4-BE49-F238E27FC236}">
                <a16:creationId xmlns:a16="http://schemas.microsoft.com/office/drawing/2014/main" id="{3082203B-1438-46AA-98CD-C699989CB3F9}"/>
              </a:ext>
            </a:extLst>
          </p:cNvPr>
          <p:cNvSpPr>
            <a:spLocks noGrp="1"/>
          </p:cNvSpPr>
          <p:nvPr>
            <p:ph idx="1"/>
          </p:nvPr>
        </p:nvSpPr>
        <p:spPr>
          <a:xfrm>
            <a:off x="683581" y="95865"/>
            <a:ext cx="8534400" cy="1089734"/>
          </a:xfrm>
        </p:spPr>
        <p:txBody>
          <a:bodyPr>
            <a:normAutofit/>
          </a:bodyPr>
          <a:lstStyle/>
          <a:p>
            <a:pPr marL="0" indent="0" algn="ctr">
              <a:buNone/>
            </a:pPr>
            <a:r>
              <a:rPr lang="pl-PL" sz="3600" b="1" dirty="0"/>
              <a:t>HODNOTENIE</a:t>
            </a:r>
            <a:endParaRPr lang="pl-PL" sz="3600" dirty="0"/>
          </a:p>
        </p:txBody>
      </p:sp>
      <p:graphicFrame>
        <p:nvGraphicFramePr>
          <p:cNvPr id="4" name="Tabela 3">
            <a:extLst>
              <a:ext uri="{FF2B5EF4-FFF2-40B4-BE49-F238E27FC236}">
                <a16:creationId xmlns:a16="http://schemas.microsoft.com/office/drawing/2014/main" id="{92071BAC-CE1D-4A03-9DC7-6A33835A3640}"/>
              </a:ext>
            </a:extLst>
          </p:cNvPr>
          <p:cNvGraphicFramePr>
            <a:graphicFrameLocks noGrp="1"/>
          </p:cNvGraphicFramePr>
          <p:nvPr>
            <p:extLst>
              <p:ext uri="{D42A27DB-BD31-4B8C-83A1-F6EECF244321}">
                <p14:modId xmlns:p14="http://schemas.microsoft.com/office/powerpoint/2010/main" val="2620369816"/>
              </p:ext>
            </p:extLst>
          </p:nvPr>
        </p:nvGraphicFramePr>
        <p:xfrm>
          <a:off x="595092" y="1546977"/>
          <a:ext cx="9060187" cy="4447422"/>
        </p:xfrm>
        <a:graphic>
          <a:graphicData uri="http://schemas.openxmlformats.org/drawingml/2006/table">
            <a:tbl>
              <a:tblPr firstRow="1" bandRow="1">
                <a:tableStyleId>{5C22544A-7EE6-4342-B048-85BDC9FD1C3A}</a:tableStyleId>
              </a:tblPr>
              <a:tblGrid>
                <a:gridCol w="2265499">
                  <a:extLst>
                    <a:ext uri="{9D8B030D-6E8A-4147-A177-3AD203B41FA5}">
                      <a16:colId xmlns:a16="http://schemas.microsoft.com/office/drawing/2014/main" val="2254198353"/>
                    </a:ext>
                  </a:extLst>
                </a:gridCol>
                <a:gridCol w="2264896">
                  <a:extLst>
                    <a:ext uri="{9D8B030D-6E8A-4147-A177-3AD203B41FA5}">
                      <a16:colId xmlns:a16="http://schemas.microsoft.com/office/drawing/2014/main" val="2243677536"/>
                    </a:ext>
                  </a:extLst>
                </a:gridCol>
                <a:gridCol w="2264896">
                  <a:extLst>
                    <a:ext uri="{9D8B030D-6E8A-4147-A177-3AD203B41FA5}">
                      <a16:colId xmlns:a16="http://schemas.microsoft.com/office/drawing/2014/main" val="760142592"/>
                    </a:ext>
                  </a:extLst>
                </a:gridCol>
                <a:gridCol w="2264896">
                  <a:extLst>
                    <a:ext uri="{9D8B030D-6E8A-4147-A177-3AD203B41FA5}">
                      <a16:colId xmlns:a16="http://schemas.microsoft.com/office/drawing/2014/main" val="3735832144"/>
                    </a:ext>
                  </a:extLst>
                </a:gridCol>
              </a:tblGrid>
              <a:tr h="258311">
                <a:tc>
                  <a:txBody>
                    <a:bodyPr/>
                    <a:lstStyle/>
                    <a:p>
                      <a:pPr marL="0" marR="0" lvl="0" indent="0" algn="ctr"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Počet</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bodov</a:t>
                      </a:r>
                      <a:endParaRPr lang="pl-PL" sz="1400" b="0" i="0" u="none" strike="noStrike" kern="1200" dirty="0">
                        <a:latin typeface="Arial" pitchFamily="18"/>
                        <a:ea typeface="Lucida Sans Unicode" pitchFamily="2"/>
                        <a:cs typeface="Mangal" pitchFamily="2"/>
                      </a:endParaRP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1</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2</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3</a:t>
                      </a:r>
                    </a:p>
                  </a:txBody>
                  <a:tcPr/>
                </a:tc>
                <a:extLst>
                  <a:ext uri="{0D108BD9-81ED-4DB2-BD59-A6C34878D82A}">
                    <a16:rowId xmlns:a16="http://schemas.microsoft.com/office/drawing/2014/main" val="1193890827"/>
                  </a:ext>
                </a:extLst>
              </a:tr>
              <a:tr h="1343216">
                <a:tc>
                  <a:txBody>
                    <a:bodyPr/>
                    <a:lstStyle/>
                    <a:p>
                      <a:pPr marL="0" marR="0" lvl="0" indent="0" algn="ctr" rtl="0" hangingPunct="0">
                        <a:lnSpc>
                          <a:spcPct val="100000"/>
                        </a:lnSpc>
                        <a:spcBef>
                          <a:spcPts val="0"/>
                        </a:spcBef>
                        <a:spcAft>
                          <a:spcPts val="0"/>
                        </a:spcAft>
                        <a:buNone/>
                        <a:tabLst/>
                      </a:pPr>
                      <a:r>
                        <a:rPr lang="pl-PL" sz="1600" b="1" i="0" u="none" strike="noStrike" kern="1200" dirty="0" err="1">
                          <a:latin typeface="Arial" pitchFamily="34"/>
                          <a:ea typeface="Lucida Sans Unicode" pitchFamily="2"/>
                          <a:cs typeface="Mangal" pitchFamily="2"/>
                        </a:rPr>
                        <a:t>Skupinové</a:t>
                      </a:r>
                      <a:r>
                        <a:rPr lang="pl-PL" sz="1600" b="1" i="0" u="none" strike="noStrike" kern="1200" dirty="0">
                          <a:latin typeface="Arial" pitchFamily="34"/>
                          <a:ea typeface="Lucida Sans Unicode" pitchFamily="2"/>
                          <a:cs typeface="Mangal" pitchFamily="2"/>
                        </a:rPr>
                        <a:t> </a:t>
                      </a:r>
                      <a:r>
                        <a:rPr lang="pl-PL" sz="1600" b="1" i="0" u="none" strike="noStrike" kern="1200" dirty="0" err="1">
                          <a:latin typeface="Arial" pitchFamily="34"/>
                          <a:ea typeface="Lucida Sans Unicode" pitchFamily="2"/>
                          <a:cs typeface="Mangal" pitchFamily="2"/>
                        </a:rPr>
                        <a:t>odhodlanie</a:t>
                      </a:r>
                      <a:r>
                        <a:rPr lang="pl-PL" sz="1600" b="1" i="0" u="none" strike="noStrike" kern="1200" dirty="0">
                          <a:latin typeface="Arial" pitchFamily="34"/>
                          <a:ea typeface="Lucida Sans Unicode" pitchFamily="2"/>
                          <a:cs typeface="Mangal" pitchFamily="2"/>
                        </a:rPr>
                        <a:t> </a:t>
                      </a:r>
                      <a:r>
                        <a:rPr lang="pl-PL" sz="1600" b="1" i="0" u="none" strike="noStrike" kern="1200" dirty="0" err="1">
                          <a:latin typeface="Arial" pitchFamily="34"/>
                          <a:ea typeface="Lucida Sans Unicode" pitchFamily="2"/>
                          <a:cs typeface="Mangal" pitchFamily="2"/>
                        </a:rPr>
                        <a:t>pracovať</a:t>
                      </a:r>
                      <a:r>
                        <a:rPr lang="pl-PL" sz="1600" b="1" i="0" u="none" strike="noStrike" kern="1200" dirty="0">
                          <a:latin typeface="Arial" pitchFamily="34"/>
                          <a:ea typeface="Lucida Sans Unicode" pitchFamily="2"/>
                          <a:cs typeface="Mangal" pitchFamily="2"/>
                        </a:rPr>
                        <a:t> a </a:t>
                      </a:r>
                      <a:r>
                        <a:rPr lang="pl-PL" sz="1600" b="1" i="0" u="none" strike="noStrike" kern="1200" dirty="0" err="1">
                          <a:latin typeface="Arial" pitchFamily="34"/>
                          <a:ea typeface="Lucida Sans Unicode" pitchFamily="2"/>
                          <a:cs typeface="Mangal" pitchFamily="2"/>
                        </a:rPr>
                        <a:t>schopnosť</a:t>
                      </a:r>
                      <a:r>
                        <a:rPr lang="pl-PL" sz="1600" b="1" i="0" u="none" strike="noStrike" kern="1200" dirty="0">
                          <a:latin typeface="Arial" pitchFamily="34"/>
                          <a:ea typeface="Lucida Sans Unicode" pitchFamily="2"/>
                          <a:cs typeface="Mangal" pitchFamily="2"/>
                        </a:rPr>
                        <a:t> </a:t>
                      </a:r>
                      <a:r>
                        <a:rPr lang="pl-PL" sz="1600" b="1" i="0" u="none" strike="noStrike" kern="1200" dirty="0" err="1">
                          <a:latin typeface="Arial" pitchFamily="34"/>
                          <a:ea typeface="Lucida Sans Unicode" pitchFamily="2"/>
                          <a:cs typeface="Mangal" pitchFamily="2"/>
                        </a:rPr>
                        <a:t>spolupracovať</a:t>
                      </a:r>
                      <a:endParaRPr lang="pl-PL" sz="1600" b="1" i="0" u="none" strike="noStrike" kern="1200" dirty="0">
                        <a:latin typeface="Arial" pitchFamily="34"/>
                        <a:ea typeface="Lucida Sans Unicode" pitchFamily="2"/>
                        <a:cs typeface="Mangal" pitchFamily="2"/>
                      </a:endParaRP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err="1">
                          <a:latin typeface="Arial" pitchFamily="34"/>
                          <a:ea typeface="Lucida Sans Unicode" pitchFamily="2"/>
                          <a:cs typeface="Mangal" pitchFamily="2"/>
                        </a:rPr>
                        <a:t>Chýbajúce</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zapojenie</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všetkých</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členov</a:t>
                      </a:r>
                      <a:r>
                        <a:rPr lang="pl-PL" sz="1600" b="0" i="0" u="none" strike="noStrike" kern="1200" dirty="0">
                          <a:latin typeface="Arial" pitchFamily="34"/>
                          <a:ea typeface="Lucida Sans Unicode" pitchFamily="2"/>
                          <a:cs typeface="Mangal" pitchFamily="2"/>
                        </a:rPr>
                        <a:t> skupiny do </a:t>
                      </a:r>
                      <a:r>
                        <a:rPr lang="pl-PL" sz="1600" b="0" i="0" u="none" strike="noStrike" kern="1200" dirty="0" err="1">
                          <a:latin typeface="Arial" pitchFamily="34"/>
                          <a:ea typeface="Lucida Sans Unicode" pitchFamily="2"/>
                          <a:cs typeface="Mangal" pitchFamily="2"/>
                        </a:rPr>
                        <a:t>práce</a:t>
                      </a:r>
                      <a:r>
                        <a:rPr lang="pl-PL" sz="1600" b="0" i="0" u="none" strike="noStrike" kern="1200" dirty="0">
                          <a:latin typeface="Arial" pitchFamily="34"/>
                          <a:ea typeface="Lucida Sans Unicode" pitchFamily="2"/>
                          <a:cs typeface="Mangal" pitchFamily="2"/>
                        </a:rPr>
                        <a:t> a </a:t>
                      </a:r>
                      <a:r>
                        <a:rPr lang="pl-PL" sz="1600" b="0" i="0" u="none" strike="noStrike" kern="1200" dirty="0" err="1">
                          <a:latin typeface="Arial" pitchFamily="34"/>
                          <a:ea typeface="Lucida Sans Unicode" pitchFamily="2"/>
                          <a:cs typeface="Mangal" pitchFamily="2"/>
                        </a:rPr>
                        <a:t>kreatívnej</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spolupráce</a:t>
                      </a:r>
                      <a:r>
                        <a:rPr lang="pl-PL" sz="1600" b="0" i="0" u="none" strike="noStrike" kern="1200" dirty="0">
                          <a:latin typeface="Arial" pitchFamily="34"/>
                          <a:ea typeface="Lucida Sans Unicode" pitchFamily="2"/>
                          <a:cs typeface="Mangal" pitchFamily="2"/>
                        </a:rPr>
                        <a:t>.</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err="1">
                          <a:latin typeface="Arial" pitchFamily="34"/>
                          <a:ea typeface="Lucida Sans Unicode" pitchFamily="2"/>
                          <a:cs typeface="Mangal" pitchFamily="2"/>
                        </a:rPr>
                        <a:t>Dobré</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zapojenie</a:t>
                      </a:r>
                      <a:r>
                        <a:rPr lang="pl-PL" sz="1600" b="0" i="0" u="none" strike="noStrike" kern="1200" dirty="0">
                          <a:latin typeface="Arial" pitchFamily="34"/>
                          <a:ea typeface="Lucida Sans Unicode" pitchFamily="2"/>
                          <a:cs typeface="Mangal" pitchFamily="2"/>
                        </a:rPr>
                        <a:t> v </a:t>
                      </a:r>
                      <a:r>
                        <a:rPr lang="pl-PL" sz="1600" b="0" i="0" u="none" strike="noStrike" kern="1200" dirty="0" err="1">
                          <a:latin typeface="Arial" pitchFamily="34"/>
                          <a:ea typeface="Lucida Sans Unicode" pitchFamily="2"/>
                          <a:cs typeface="Mangal" pitchFamily="2"/>
                        </a:rPr>
                        <a:t>práci</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všetkých</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členov</a:t>
                      </a:r>
                      <a:r>
                        <a:rPr lang="pl-PL" sz="1600" b="0" i="0" u="none" strike="noStrike" kern="1200" dirty="0">
                          <a:latin typeface="Arial" pitchFamily="34"/>
                          <a:ea typeface="Lucida Sans Unicode" pitchFamily="2"/>
                          <a:cs typeface="Mangal" pitchFamily="2"/>
                        </a:rPr>
                        <a:t> skupiny. </a:t>
                      </a:r>
                      <a:r>
                        <a:rPr lang="pl-PL" sz="1600" b="0" i="0" u="none" strike="noStrike" kern="1200" dirty="0" err="1">
                          <a:latin typeface="Arial" pitchFamily="34"/>
                          <a:ea typeface="Lucida Sans Unicode" pitchFamily="2"/>
                          <a:cs typeface="Mangal" pitchFamily="2"/>
                        </a:rPr>
                        <a:t>Schopnosť</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spolupracovať</a:t>
                      </a:r>
                      <a:r>
                        <a:rPr lang="pl-PL" sz="1600" b="0" i="0" u="none" strike="noStrike" kern="1200" dirty="0">
                          <a:latin typeface="Arial" pitchFamily="34"/>
                          <a:ea typeface="Lucida Sans Unicode" pitchFamily="2"/>
                          <a:cs typeface="Mangal" pitchFamily="2"/>
                        </a:rPr>
                        <a:t> na </a:t>
                      </a:r>
                      <a:r>
                        <a:rPr lang="pl-PL" sz="1600" b="0" i="0" u="none" strike="noStrike" kern="1200" dirty="0" err="1">
                          <a:latin typeface="Arial" pitchFamily="34"/>
                          <a:ea typeface="Lucida Sans Unicode" pitchFamily="2"/>
                          <a:cs typeface="Mangal" pitchFamily="2"/>
                        </a:rPr>
                        <a:t>uspokojivú</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úroveň</a:t>
                      </a:r>
                      <a:r>
                        <a:rPr lang="pl-PL" sz="1600" b="0" i="0" u="none" strike="noStrike" kern="1200" dirty="0">
                          <a:latin typeface="Arial" pitchFamily="34"/>
                          <a:ea typeface="Lucida Sans Unicode" pitchFamily="2"/>
                          <a:cs typeface="Mangal" pitchFamily="2"/>
                        </a:rPr>
                        <a:t>.</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err="1">
                          <a:latin typeface="Arial" pitchFamily="34"/>
                          <a:ea typeface="Lucida Sans Unicode" pitchFamily="2"/>
                          <a:cs typeface="Mangal" pitchFamily="2"/>
                        </a:rPr>
                        <a:t>Plné</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zapojenie</a:t>
                      </a:r>
                      <a:r>
                        <a:rPr lang="pl-PL" sz="1600" b="0" i="0" u="none" strike="noStrike" kern="1200" dirty="0">
                          <a:latin typeface="Arial" pitchFamily="34"/>
                          <a:ea typeface="Lucida Sans Unicode" pitchFamily="2"/>
                          <a:cs typeface="Mangal" pitchFamily="2"/>
                        </a:rPr>
                        <a:t> v </a:t>
                      </a:r>
                      <a:r>
                        <a:rPr lang="pl-PL" sz="1600" b="0" i="0" u="none" strike="noStrike" kern="1200" dirty="0" err="1">
                          <a:latin typeface="Arial" pitchFamily="34"/>
                          <a:ea typeface="Lucida Sans Unicode" pitchFamily="2"/>
                          <a:cs typeface="Mangal" pitchFamily="2"/>
                        </a:rPr>
                        <a:t>práci</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všetkých</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členov</a:t>
                      </a:r>
                      <a:r>
                        <a:rPr lang="pl-PL" sz="1600" b="0" i="0" u="none" strike="noStrike" kern="1200" dirty="0">
                          <a:latin typeface="Arial" pitchFamily="34"/>
                          <a:ea typeface="Lucida Sans Unicode" pitchFamily="2"/>
                          <a:cs typeface="Mangal" pitchFamily="2"/>
                        </a:rPr>
                        <a:t> skupiny. </a:t>
                      </a:r>
                      <a:r>
                        <a:rPr lang="pl-PL" sz="1600" b="0" i="0" u="none" strike="noStrike" kern="1200" dirty="0" err="1">
                          <a:latin typeface="Arial" pitchFamily="34"/>
                          <a:ea typeface="Lucida Sans Unicode" pitchFamily="2"/>
                          <a:cs typeface="Mangal" pitchFamily="2"/>
                        </a:rPr>
                        <a:t>Navzájom</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sa</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motivujú</a:t>
                      </a:r>
                      <a:r>
                        <a:rPr lang="pl-PL" sz="1600" b="0" i="0" u="none" strike="noStrike" kern="1200" dirty="0">
                          <a:latin typeface="Arial" pitchFamily="34"/>
                          <a:ea typeface="Lucida Sans Unicode" pitchFamily="2"/>
                          <a:cs typeface="Mangal" pitchFamily="2"/>
                        </a:rPr>
                        <a:t> k </a:t>
                      </a:r>
                      <a:r>
                        <a:rPr lang="pl-PL" sz="1600" b="0" i="0" u="none" strike="noStrike" kern="1200" dirty="0" err="1">
                          <a:latin typeface="Arial" pitchFamily="34"/>
                          <a:ea typeface="Lucida Sans Unicode" pitchFamily="2"/>
                          <a:cs typeface="Mangal" pitchFamily="2"/>
                        </a:rPr>
                        <a:t>práci</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Schopnosť</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spolupracovať</a:t>
                      </a:r>
                      <a:r>
                        <a:rPr lang="pl-PL" sz="1600" b="0" i="0" u="none" strike="noStrike" kern="1200" dirty="0">
                          <a:latin typeface="Arial" pitchFamily="34"/>
                          <a:ea typeface="Lucida Sans Unicode" pitchFamily="2"/>
                          <a:cs typeface="Mangal" pitchFamily="2"/>
                        </a:rPr>
                        <a:t> v </a:t>
                      </a:r>
                      <a:r>
                        <a:rPr lang="pl-PL" sz="1600" b="0" i="0" u="none" strike="noStrike" kern="1200" dirty="0" err="1">
                          <a:latin typeface="Arial" pitchFamily="34"/>
                          <a:ea typeface="Lucida Sans Unicode" pitchFamily="2"/>
                          <a:cs typeface="Mangal" pitchFamily="2"/>
                        </a:rPr>
                        <a:t>skupine</a:t>
                      </a:r>
                      <a:r>
                        <a:rPr lang="pl-PL" sz="1600" b="0" i="0" u="none" strike="noStrike" kern="1200" dirty="0">
                          <a:latin typeface="Arial" pitchFamily="34"/>
                          <a:ea typeface="Lucida Sans Unicode" pitchFamily="2"/>
                          <a:cs typeface="Mangal" pitchFamily="2"/>
                        </a:rPr>
                        <a:t> na </a:t>
                      </a:r>
                      <a:r>
                        <a:rPr lang="pl-PL" sz="1600" b="0" i="0" u="none" strike="noStrike" kern="1200" dirty="0" err="1">
                          <a:latin typeface="Arial" pitchFamily="34"/>
                          <a:ea typeface="Lucida Sans Unicode" pitchFamily="2"/>
                          <a:cs typeface="Mangal" pitchFamily="2"/>
                        </a:rPr>
                        <a:t>vysokom</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úrovni</a:t>
                      </a:r>
                      <a:r>
                        <a:rPr lang="pl-PL" sz="1600" b="0" i="0" u="none" strike="noStrike" kern="1200" dirty="0">
                          <a:latin typeface="Arial" pitchFamily="34"/>
                          <a:ea typeface="Lucida Sans Unicode" pitchFamily="2"/>
                          <a:cs typeface="Mangal" pitchFamily="2"/>
                        </a:rPr>
                        <a:t>.</a:t>
                      </a:r>
                    </a:p>
                  </a:txBody>
                  <a:tcPr/>
                </a:tc>
                <a:extLst>
                  <a:ext uri="{0D108BD9-81ED-4DB2-BD59-A6C34878D82A}">
                    <a16:rowId xmlns:a16="http://schemas.microsoft.com/office/drawing/2014/main" val="2591735294"/>
                  </a:ext>
                </a:extLst>
              </a:tr>
              <a:tr h="2100462">
                <a:tc>
                  <a:txBody>
                    <a:bodyPr/>
                    <a:lstStyle/>
                    <a:p>
                      <a:pPr marL="0" marR="0" lvl="0" indent="0" algn="ctr" rtl="0" hangingPunct="0">
                        <a:lnSpc>
                          <a:spcPct val="100000"/>
                        </a:lnSpc>
                        <a:spcBef>
                          <a:spcPts val="0"/>
                        </a:spcBef>
                        <a:spcAft>
                          <a:spcPts val="0"/>
                        </a:spcAft>
                        <a:buNone/>
                        <a:tabLst/>
                      </a:pPr>
                      <a:r>
                        <a:rPr lang="pl-PL" sz="1600" b="1" i="0" u="none" strike="noStrike" kern="1200" dirty="0" err="1">
                          <a:latin typeface="Arial" pitchFamily="34"/>
                          <a:ea typeface="Lucida Sans Unicode" pitchFamily="2"/>
                          <a:cs typeface="Mangal" pitchFamily="2"/>
                        </a:rPr>
                        <a:t>Prezentácia</a:t>
                      </a:r>
                      <a:endParaRPr lang="pl-PL" sz="1600" b="1" i="0" u="none" strike="noStrike" kern="1200" dirty="0">
                        <a:latin typeface="Arial" pitchFamily="34"/>
                        <a:ea typeface="Lucida Sans Unicode" pitchFamily="2"/>
                        <a:cs typeface="Mangal" pitchFamily="2"/>
                      </a:endParaRP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err="1">
                          <a:latin typeface="Arial" pitchFamily="34"/>
                          <a:ea typeface="Lucida Sans Unicode" pitchFamily="2"/>
                          <a:cs typeface="Mangal" pitchFamily="2"/>
                        </a:rPr>
                        <a:t>Prezentácia</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iba</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prečítaná</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Chýbajú</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odpovede</a:t>
                      </a:r>
                      <a:r>
                        <a:rPr lang="pl-PL" sz="1600" b="0" i="0" u="none" strike="noStrike" kern="1200" dirty="0">
                          <a:latin typeface="Arial" pitchFamily="34"/>
                          <a:ea typeface="Lucida Sans Unicode" pitchFamily="2"/>
                          <a:cs typeface="Mangal" pitchFamily="2"/>
                        </a:rPr>
                        <a:t> na </a:t>
                      </a:r>
                      <a:r>
                        <a:rPr lang="pl-PL" sz="1600" b="0" i="0" u="none" strike="noStrike" kern="1200" dirty="0" err="1">
                          <a:latin typeface="Arial" pitchFamily="34"/>
                          <a:ea typeface="Lucida Sans Unicode" pitchFamily="2"/>
                          <a:cs typeface="Mangal" pitchFamily="2"/>
                        </a:rPr>
                        <a:t>overovacie</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otázky</a:t>
                      </a:r>
                      <a:r>
                        <a:rPr lang="pl-PL" sz="1600" b="0" i="0" u="none" strike="noStrike" kern="1200" dirty="0">
                          <a:latin typeface="Arial" pitchFamily="34"/>
                          <a:ea typeface="Lucida Sans Unicode" pitchFamily="2"/>
                          <a:cs typeface="Mangal" pitchFamily="2"/>
                        </a:rPr>
                        <a:t> od </a:t>
                      </a:r>
                      <a:r>
                        <a:rPr lang="pl-PL" sz="1600" b="0" i="0" u="none" strike="noStrike" kern="1200" dirty="0" err="1">
                          <a:latin typeface="Arial" pitchFamily="34"/>
                          <a:ea typeface="Lucida Sans Unicode" pitchFamily="2"/>
                          <a:cs typeface="Mangal" pitchFamily="2"/>
                        </a:rPr>
                        <a:t>učiteľa</a:t>
                      </a:r>
                      <a:r>
                        <a:rPr lang="pl-PL" sz="1600" b="0" i="0" u="none" strike="noStrike" kern="1200" dirty="0">
                          <a:latin typeface="Arial" pitchFamily="34"/>
                          <a:ea typeface="Lucida Sans Unicode" pitchFamily="2"/>
                          <a:cs typeface="Mangal" pitchFamily="2"/>
                        </a:rPr>
                        <a:t>.</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err="1">
                          <a:latin typeface="Arial" pitchFamily="34"/>
                          <a:ea typeface="Lucida Sans Unicode" pitchFamily="2"/>
                          <a:cs typeface="Mangal" pitchFamily="2"/>
                        </a:rPr>
                        <a:t>Prezentácia</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čiastočne</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vyhlásená</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zo</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spomienky</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čiastočne</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prečítaná</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Chýba</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uspokojivá</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odpoveď</a:t>
                      </a:r>
                      <a:r>
                        <a:rPr lang="pl-PL" sz="1600" b="0" i="0" u="none" strike="noStrike" kern="1200" dirty="0">
                          <a:latin typeface="Arial" pitchFamily="34"/>
                          <a:ea typeface="Lucida Sans Unicode" pitchFamily="2"/>
                          <a:cs typeface="Mangal" pitchFamily="2"/>
                        </a:rPr>
                        <a:t> na </a:t>
                      </a:r>
                      <a:r>
                        <a:rPr lang="pl-PL" sz="1600" b="0" i="0" u="none" strike="noStrike" kern="1200" dirty="0" err="1">
                          <a:latin typeface="Arial" pitchFamily="34"/>
                          <a:ea typeface="Lucida Sans Unicode" pitchFamily="2"/>
                          <a:cs typeface="Mangal" pitchFamily="2"/>
                        </a:rPr>
                        <a:t>kontrolné</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otázky</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učiteľa</a:t>
                      </a:r>
                      <a:r>
                        <a:rPr lang="pl-PL" sz="1600" b="0" i="0" u="none" strike="noStrike" kern="1200" dirty="0">
                          <a:latin typeface="Arial" pitchFamily="34"/>
                          <a:ea typeface="Lucida Sans Unicode" pitchFamily="2"/>
                          <a:cs typeface="Mangal" pitchFamily="2"/>
                        </a:rPr>
                        <a:t>.</a:t>
                      </a:r>
                    </a:p>
                  </a:txBody>
                  <a:tcPr/>
                </a:tc>
                <a:tc>
                  <a:txBody>
                    <a:bodyPr/>
                    <a:lstStyle/>
                    <a:p>
                      <a:pPr marL="0" marR="0" lvl="0" indent="0" rtl="0" hangingPunct="0">
                        <a:lnSpc>
                          <a:spcPct val="100000"/>
                        </a:lnSpc>
                        <a:spcBef>
                          <a:spcPts val="0"/>
                        </a:spcBef>
                        <a:spcAft>
                          <a:spcPts val="0"/>
                        </a:spcAft>
                        <a:buNone/>
                        <a:tabLst/>
                      </a:pPr>
                      <a:r>
                        <a:rPr lang="pl-PL" sz="1600" b="0" i="0" u="none" strike="noStrike" kern="1200" dirty="0" err="1">
                          <a:latin typeface="Arial" pitchFamily="34"/>
                          <a:ea typeface="Lucida Sans Unicode" pitchFamily="2"/>
                          <a:cs typeface="Mangal" pitchFamily="2"/>
                        </a:rPr>
                        <a:t>Prezentácia</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vyhlásená</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zo</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spomienky</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Správne</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odpovede</a:t>
                      </a:r>
                      <a:r>
                        <a:rPr lang="pl-PL" sz="1600" b="0" i="0" u="none" strike="noStrike" kern="1200" dirty="0">
                          <a:latin typeface="Arial" pitchFamily="34"/>
                          <a:ea typeface="Lucida Sans Unicode" pitchFamily="2"/>
                          <a:cs typeface="Mangal" pitchFamily="2"/>
                        </a:rPr>
                        <a:t> na </a:t>
                      </a:r>
                      <a:r>
                        <a:rPr lang="pl-PL" sz="1600" b="0" i="0" u="none" strike="noStrike" kern="1200" dirty="0" err="1">
                          <a:latin typeface="Arial" pitchFamily="34"/>
                          <a:ea typeface="Lucida Sans Unicode" pitchFamily="2"/>
                          <a:cs typeface="Mangal" pitchFamily="2"/>
                        </a:rPr>
                        <a:t>kontrolné</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otázky</a:t>
                      </a:r>
                      <a:r>
                        <a:rPr lang="pl-PL" sz="1600" b="0" i="0" u="none" strike="noStrike" kern="1200" dirty="0">
                          <a:latin typeface="Arial" pitchFamily="34"/>
                          <a:ea typeface="Lucida Sans Unicode" pitchFamily="2"/>
                          <a:cs typeface="Mangal" pitchFamily="2"/>
                        </a:rPr>
                        <a:t> </a:t>
                      </a:r>
                      <a:r>
                        <a:rPr lang="pl-PL" sz="1600" b="0" i="0" u="none" strike="noStrike" kern="1200" dirty="0" err="1">
                          <a:latin typeface="Arial" pitchFamily="34"/>
                          <a:ea typeface="Lucida Sans Unicode" pitchFamily="2"/>
                          <a:cs typeface="Mangal" pitchFamily="2"/>
                        </a:rPr>
                        <a:t>učiteľa</a:t>
                      </a:r>
                      <a:r>
                        <a:rPr lang="pl-PL" sz="1600" b="0" i="0" u="none" strike="noStrike" kern="1200" dirty="0">
                          <a:latin typeface="Arial" pitchFamily="34"/>
                          <a:ea typeface="Lucida Sans Unicode" pitchFamily="2"/>
                          <a:cs typeface="Mangal" pitchFamily="2"/>
                        </a:rPr>
                        <a:t>.</a:t>
                      </a:r>
                    </a:p>
                  </a:txBody>
                  <a:tcPr/>
                </a:tc>
                <a:extLst>
                  <a:ext uri="{0D108BD9-81ED-4DB2-BD59-A6C34878D82A}">
                    <a16:rowId xmlns:a16="http://schemas.microsoft.com/office/drawing/2014/main" val="2419137033"/>
                  </a:ext>
                </a:extLst>
              </a:tr>
            </a:tbl>
          </a:graphicData>
        </a:graphic>
      </p:graphicFrame>
      <p:pic>
        <p:nvPicPr>
          <p:cNvPr id="5" name="Picture 2" descr="Grafika, Wykres, Wynik, Obroty, Zysk">
            <a:extLst>
              <a:ext uri="{FF2B5EF4-FFF2-40B4-BE49-F238E27FC236}">
                <a16:creationId xmlns:a16="http://schemas.microsoft.com/office/drawing/2014/main" id="{011B9ADC-615F-45A4-86C0-409B3D9E5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60001" y="265471"/>
            <a:ext cx="1751984" cy="1660982"/>
          </a:xfrm>
          <a:prstGeom prst="rect">
            <a:avLst/>
          </a:prstGeom>
          <a:noFill/>
          <a:extLst>
            <a:ext uri="{909E8E84-426E-40DD-AFC4-6F175D3DCCD1}">
              <a14:hiddenFill xmlns:a14="http://schemas.microsoft.com/office/drawing/2010/main">
                <a:solidFill>
                  <a:srgbClr val="FFFFFF"/>
                </a:solidFill>
              </a14:hiddenFill>
            </a:ext>
          </a:extLst>
        </p:spPr>
      </p:pic>
      <p:pic>
        <p:nvPicPr>
          <p:cNvPr id="6" name="Obraz 5">
            <a:extLst>
              <a:ext uri="{FF2B5EF4-FFF2-40B4-BE49-F238E27FC236}">
                <a16:creationId xmlns:a16="http://schemas.microsoft.com/office/drawing/2014/main" id="{2019A1A8-0EBD-6057-540E-67D17CD5A01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68910" y="6035634"/>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4098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1440114B-1C97-4C4E-B046-5339D7B6F938}"/>
              </a:ext>
            </a:extLst>
          </p:cNvPr>
          <p:cNvSpPr>
            <a:spLocks noGrp="1"/>
          </p:cNvSpPr>
          <p:nvPr>
            <p:ph idx="1"/>
          </p:nvPr>
        </p:nvSpPr>
        <p:spPr>
          <a:xfrm>
            <a:off x="684212" y="470517"/>
            <a:ext cx="8534400" cy="1074198"/>
          </a:xfrm>
        </p:spPr>
        <p:txBody>
          <a:bodyPr>
            <a:normAutofit/>
          </a:bodyPr>
          <a:lstStyle/>
          <a:p>
            <a:pPr marL="0" indent="0" algn="ctr">
              <a:buNone/>
            </a:pPr>
            <a:r>
              <a:rPr lang="pl-PL" sz="3600" b="1" dirty="0"/>
              <a:t>EWALUACJA</a:t>
            </a:r>
            <a:endParaRPr lang="pl-PL" sz="3600" dirty="0"/>
          </a:p>
          <a:p>
            <a:endParaRPr lang="pl-PL" dirty="0"/>
          </a:p>
        </p:txBody>
      </p:sp>
      <p:graphicFrame>
        <p:nvGraphicFramePr>
          <p:cNvPr id="8" name="Tabela 7">
            <a:extLst>
              <a:ext uri="{FF2B5EF4-FFF2-40B4-BE49-F238E27FC236}">
                <a16:creationId xmlns:a16="http://schemas.microsoft.com/office/drawing/2014/main" id="{E4B62AE7-290F-4852-8529-A3E2371D876E}"/>
              </a:ext>
            </a:extLst>
          </p:cNvPr>
          <p:cNvGraphicFramePr>
            <a:graphicFrameLocks noGrp="1"/>
          </p:cNvGraphicFramePr>
          <p:nvPr>
            <p:extLst>
              <p:ext uri="{D42A27DB-BD31-4B8C-83A1-F6EECF244321}">
                <p14:modId xmlns:p14="http://schemas.microsoft.com/office/powerpoint/2010/main" val="1168213260"/>
              </p:ext>
            </p:extLst>
          </p:nvPr>
        </p:nvGraphicFramePr>
        <p:xfrm>
          <a:off x="540775" y="1723699"/>
          <a:ext cx="8415400" cy="3738114"/>
        </p:xfrm>
        <a:graphic>
          <a:graphicData uri="http://schemas.openxmlformats.org/drawingml/2006/table">
            <a:tbl>
              <a:tblPr firstRow="1" bandRow="1">
                <a:tableStyleId>{5C22544A-7EE6-4342-B048-85BDC9FD1C3A}</a:tableStyleId>
              </a:tblPr>
              <a:tblGrid>
                <a:gridCol w="4207700">
                  <a:extLst>
                    <a:ext uri="{9D8B030D-6E8A-4147-A177-3AD203B41FA5}">
                      <a16:colId xmlns:a16="http://schemas.microsoft.com/office/drawing/2014/main" val="633899689"/>
                    </a:ext>
                  </a:extLst>
                </a:gridCol>
                <a:gridCol w="4207700">
                  <a:extLst>
                    <a:ext uri="{9D8B030D-6E8A-4147-A177-3AD203B41FA5}">
                      <a16:colId xmlns:a16="http://schemas.microsoft.com/office/drawing/2014/main" val="473720725"/>
                    </a:ext>
                  </a:extLst>
                </a:gridCol>
              </a:tblGrid>
              <a:tr h="562059">
                <a:tc>
                  <a:txBody>
                    <a:bodyPr/>
                    <a:lstStyle/>
                    <a:p>
                      <a:pPr algn="ctr"/>
                      <a:r>
                        <a:rPr lang="pl-PL" sz="2400" dirty="0">
                          <a:latin typeface="Jokerman" panose="04090605060D06020702" pitchFamily="82" charset="0"/>
                        </a:rPr>
                        <a:t>&lt;4</a:t>
                      </a:r>
                    </a:p>
                  </a:txBody>
                  <a:tcPr/>
                </a:tc>
                <a:tc>
                  <a:txBody>
                    <a:bodyPr/>
                    <a:lstStyle/>
                    <a:p>
                      <a:pPr algn="ctr"/>
                      <a:r>
                        <a:rPr lang="pl-PL" sz="2400" b="0" i="0" kern="1200" dirty="0" err="1">
                          <a:solidFill>
                            <a:schemeClr val="dk1"/>
                          </a:solidFill>
                          <a:effectLst/>
                          <a:latin typeface="Jokerman" panose="04090605060006020702" pitchFamily="82" charset="0"/>
                          <a:ea typeface="+mn-ea"/>
                          <a:cs typeface="+mn-cs"/>
                        </a:rPr>
                        <a:t>nedostačujúci</a:t>
                      </a:r>
                      <a:r>
                        <a:rPr lang="pl-PL" sz="2400" b="0" i="0" kern="1200" dirty="0">
                          <a:solidFill>
                            <a:schemeClr val="dk1"/>
                          </a:solidFill>
                          <a:effectLst/>
                          <a:latin typeface="Jokerman" panose="04090605060006020702" pitchFamily="82" charset="0"/>
                          <a:ea typeface="+mn-ea"/>
                          <a:cs typeface="+mn-cs"/>
                        </a:rPr>
                        <a:t> </a:t>
                      </a:r>
                      <a:endParaRPr lang="pl-PL" sz="2400" dirty="0">
                        <a:effectLst/>
                        <a:latin typeface="Jokerman" panose="04090605060006020702" pitchFamily="82" charset="0"/>
                      </a:endParaRPr>
                    </a:p>
                  </a:txBody>
                  <a:tcPr marL="68580" marR="68580" marT="0" marB="0"/>
                </a:tc>
                <a:extLst>
                  <a:ext uri="{0D108BD9-81ED-4DB2-BD59-A6C34878D82A}">
                    <a16:rowId xmlns:a16="http://schemas.microsoft.com/office/drawing/2014/main" val="1946243317"/>
                  </a:ext>
                </a:extLst>
              </a:tr>
              <a:tr h="562059">
                <a:tc>
                  <a:txBody>
                    <a:bodyPr/>
                    <a:lstStyle/>
                    <a:p>
                      <a:pPr algn="ctr"/>
                      <a:r>
                        <a:rPr lang="pl-PL" sz="2400" dirty="0">
                          <a:latin typeface="Jokerman" panose="04090605060D06020702" pitchFamily="82" charset="0"/>
                        </a:rPr>
                        <a:t>4-5</a:t>
                      </a:r>
                    </a:p>
                  </a:txBody>
                  <a:tcPr/>
                </a:tc>
                <a:tc>
                  <a:txBody>
                    <a:bodyPr/>
                    <a:lstStyle/>
                    <a:p>
                      <a:pPr algn="ctr"/>
                      <a:r>
                        <a:rPr lang="pl-PL" sz="2400" dirty="0" err="1">
                          <a:effectLst/>
                          <a:latin typeface="Jokerman" panose="04090605060006020702" pitchFamily="82" charset="0"/>
                        </a:rPr>
                        <a:t>dostačujúci</a:t>
                      </a:r>
                      <a:r>
                        <a:rPr lang="pl-PL" sz="2400" dirty="0">
                          <a:effectLst/>
                          <a:latin typeface="Jokerman" panose="04090605060006020702" pitchFamily="82" charset="0"/>
                        </a:rPr>
                        <a:t> </a:t>
                      </a:r>
                    </a:p>
                  </a:txBody>
                  <a:tcPr marL="68580" marR="68580" marT="0" marB="0"/>
                </a:tc>
                <a:extLst>
                  <a:ext uri="{0D108BD9-81ED-4DB2-BD59-A6C34878D82A}">
                    <a16:rowId xmlns:a16="http://schemas.microsoft.com/office/drawing/2014/main" val="846610860"/>
                  </a:ext>
                </a:extLst>
              </a:tr>
              <a:tr h="562059">
                <a:tc>
                  <a:txBody>
                    <a:bodyPr/>
                    <a:lstStyle/>
                    <a:p>
                      <a:pPr algn="ctr"/>
                      <a:r>
                        <a:rPr lang="pl-PL" sz="2400" dirty="0">
                          <a:latin typeface="Jokerman" panose="04090605060D06020702" pitchFamily="82" charset="0"/>
                        </a:rPr>
                        <a:t>6-7</a:t>
                      </a:r>
                    </a:p>
                  </a:txBody>
                  <a:tcPr/>
                </a:tc>
                <a:tc>
                  <a:txBody>
                    <a:bodyPr/>
                    <a:lstStyle/>
                    <a:p>
                      <a:pPr algn="ctr"/>
                      <a:r>
                        <a:rPr lang="pl-PL" sz="2400" dirty="0" err="1">
                          <a:effectLst/>
                          <a:latin typeface="Jokerman" panose="04090605060006020702" pitchFamily="82" charset="0"/>
                        </a:rPr>
                        <a:t>dostačujúci</a:t>
                      </a:r>
                      <a:r>
                        <a:rPr lang="pl-PL" sz="2400" dirty="0">
                          <a:effectLst/>
                          <a:latin typeface="Jokerman" panose="04090605060006020702" pitchFamily="82" charset="0"/>
                        </a:rPr>
                        <a:t> </a:t>
                      </a:r>
                    </a:p>
                  </a:txBody>
                  <a:tcPr marL="68580" marR="68580" marT="0" marB="0"/>
                </a:tc>
                <a:extLst>
                  <a:ext uri="{0D108BD9-81ED-4DB2-BD59-A6C34878D82A}">
                    <a16:rowId xmlns:a16="http://schemas.microsoft.com/office/drawing/2014/main" val="665688775"/>
                  </a:ext>
                </a:extLst>
              </a:tr>
              <a:tr h="562059">
                <a:tc>
                  <a:txBody>
                    <a:bodyPr/>
                    <a:lstStyle/>
                    <a:p>
                      <a:pPr algn="ctr"/>
                      <a:r>
                        <a:rPr lang="pl-PL" sz="2400" dirty="0">
                          <a:latin typeface="Jokerman" panose="04090605060D06020702" pitchFamily="82" charset="0"/>
                        </a:rPr>
                        <a:t>8-9</a:t>
                      </a:r>
                    </a:p>
                  </a:txBody>
                  <a:tcPr/>
                </a:tc>
                <a:tc>
                  <a:txBody>
                    <a:bodyPr/>
                    <a:lstStyle/>
                    <a:p>
                      <a:pPr algn="ctr"/>
                      <a:r>
                        <a:rPr lang="pl-PL" sz="2400" dirty="0" err="1">
                          <a:effectLst/>
                          <a:latin typeface="Jokerman" panose="04090605060006020702" pitchFamily="82" charset="0"/>
                        </a:rPr>
                        <a:t>dobrý</a:t>
                      </a:r>
                      <a:endParaRPr lang="pl-PL" sz="2400" dirty="0">
                        <a:effectLst/>
                        <a:latin typeface="Jokerman" panose="04090605060006020702" pitchFamily="82" charset="0"/>
                      </a:endParaRPr>
                    </a:p>
                  </a:txBody>
                  <a:tcPr marL="68580" marR="68580" marT="0" marB="0"/>
                </a:tc>
                <a:extLst>
                  <a:ext uri="{0D108BD9-81ED-4DB2-BD59-A6C34878D82A}">
                    <a16:rowId xmlns:a16="http://schemas.microsoft.com/office/drawing/2014/main" val="2761834573"/>
                  </a:ext>
                </a:extLst>
              </a:tr>
              <a:tr h="562059">
                <a:tc>
                  <a:txBody>
                    <a:bodyPr/>
                    <a:lstStyle/>
                    <a:p>
                      <a:pPr algn="ctr"/>
                      <a:r>
                        <a:rPr lang="pl-PL" sz="2400" dirty="0">
                          <a:latin typeface="Jokerman" panose="04090605060D06020702" pitchFamily="82" charset="0"/>
                        </a:rPr>
                        <a:t>10-11</a:t>
                      </a:r>
                    </a:p>
                  </a:txBody>
                  <a:tcPr/>
                </a:tc>
                <a:tc>
                  <a:txBody>
                    <a:bodyPr/>
                    <a:lstStyle/>
                    <a:p>
                      <a:pPr algn="ctr"/>
                      <a:r>
                        <a:rPr lang="pl-PL" sz="2400" dirty="0" err="1">
                          <a:effectLst/>
                          <a:latin typeface="Jokerman" panose="04090605060006020702" pitchFamily="82" charset="0"/>
                        </a:rPr>
                        <a:t>chválitebný</a:t>
                      </a:r>
                      <a:endParaRPr lang="pl-PL" sz="2400" dirty="0">
                        <a:effectLst/>
                        <a:latin typeface="Jokerman" panose="04090605060006020702" pitchFamily="82" charset="0"/>
                      </a:endParaRPr>
                    </a:p>
                  </a:txBody>
                  <a:tcPr marL="68580" marR="68580" marT="0" marB="0"/>
                </a:tc>
                <a:extLst>
                  <a:ext uri="{0D108BD9-81ED-4DB2-BD59-A6C34878D82A}">
                    <a16:rowId xmlns:a16="http://schemas.microsoft.com/office/drawing/2014/main" val="1203799105"/>
                  </a:ext>
                </a:extLst>
              </a:tr>
              <a:tr h="562059">
                <a:tc>
                  <a:txBody>
                    <a:bodyPr/>
                    <a:lstStyle/>
                    <a:p>
                      <a:pPr algn="ctr"/>
                      <a:r>
                        <a:rPr lang="pl-PL" sz="2400" dirty="0">
                          <a:latin typeface="Jokerman" panose="04090605060D06020702" pitchFamily="82" charset="0"/>
                        </a:rPr>
                        <a:t>12</a:t>
                      </a:r>
                    </a:p>
                  </a:txBody>
                  <a:tcPr/>
                </a:tc>
                <a:tc>
                  <a:txBody>
                    <a:bodyPr/>
                    <a:lstStyle/>
                    <a:p>
                      <a:pPr algn="ctr"/>
                      <a:r>
                        <a:rPr lang="pl-PL" sz="2400" dirty="0" err="1">
                          <a:effectLst/>
                          <a:latin typeface="Jokerman" panose="04090605060006020702" pitchFamily="82" charset="0"/>
                        </a:rPr>
                        <a:t>výborný</a:t>
                      </a:r>
                      <a:endParaRPr lang="pl-PL" sz="2400" dirty="0">
                        <a:effectLst/>
                        <a:latin typeface="Jokerman" panose="04090605060006020702" pitchFamily="82" charset="0"/>
                      </a:endParaRPr>
                    </a:p>
                  </a:txBody>
                  <a:tcPr marL="68580" marR="68580" marT="0" marB="0"/>
                </a:tc>
                <a:extLst>
                  <a:ext uri="{0D108BD9-81ED-4DB2-BD59-A6C34878D82A}">
                    <a16:rowId xmlns:a16="http://schemas.microsoft.com/office/drawing/2014/main" val="2002568378"/>
                  </a:ext>
                </a:extLst>
              </a:tr>
              <a:tr h="0">
                <a:tc>
                  <a:txBody>
                    <a:bodyPr/>
                    <a:lstStyle/>
                    <a:p>
                      <a:endParaRPr lang="pl-PL"/>
                    </a:p>
                  </a:txBody>
                  <a:tcPr/>
                </a:tc>
                <a:tc>
                  <a:txBody>
                    <a:bodyPr/>
                    <a:lstStyle/>
                    <a:p>
                      <a:endParaRPr lang="pl-PL" dirty="0"/>
                    </a:p>
                  </a:txBody>
                  <a:tcPr/>
                </a:tc>
                <a:extLst>
                  <a:ext uri="{0D108BD9-81ED-4DB2-BD59-A6C34878D82A}">
                    <a16:rowId xmlns:a16="http://schemas.microsoft.com/office/drawing/2014/main" val="3123023740"/>
                  </a:ext>
                </a:extLst>
              </a:tr>
            </a:tbl>
          </a:graphicData>
        </a:graphic>
      </p:graphicFrame>
      <p:pic>
        <p:nvPicPr>
          <p:cNvPr id="9" name="Picture 2" descr="Grafika, Wykres, Wynik, Obroty, Zysk">
            <a:extLst>
              <a:ext uri="{FF2B5EF4-FFF2-40B4-BE49-F238E27FC236}">
                <a16:creationId xmlns:a16="http://schemas.microsoft.com/office/drawing/2014/main" id="{F84DA7B5-6675-4D7E-BF46-6CC6BA85F6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32231" y="317325"/>
            <a:ext cx="2118994" cy="1660104"/>
          </a:xfrm>
          <a:prstGeom prst="rect">
            <a:avLst/>
          </a:prstGeom>
          <a:noFill/>
          <a:extLst>
            <a:ext uri="{909E8E84-426E-40DD-AFC4-6F175D3DCCD1}">
              <a14:hiddenFill xmlns:a14="http://schemas.microsoft.com/office/drawing/2010/main">
                <a:solidFill>
                  <a:srgbClr val="FFFFFF"/>
                </a:solidFill>
              </a14:hiddenFill>
            </a:ext>
          </a:extLst>
        </p:spPr>
      </p:pic>
      <p:pic>
        <p:nvPicPr>
          <p:cNvPr id="5" name="Obraz 4">
            <a:extLst>
              <a:ext uri="{FF2B5EF4-FFF2-40B4-BE49-F238E27FC236}">
                <a16:creationId xmlns:a16="http://schemas.microsoft.com/office/drawing/2014/main" id="{4A7C709E-B08F-CDF7-987F-8033ED38C7C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68910" y="6035634"/>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5749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35" name="Rectangle 13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218" name="Picture 2" descr="Sowa, Ptak, Książka, Wise, Natura, Znak">
            <a:extLst>
              <a:ext uri="{FF2B5EF4-FFF2-40B4-BE49-F238E27FC236}">
                <a16:creationId xmlns:a16="http://schemas.microsoft.com/office/drawing/2014/main" id="{29DD84AD-0D30-4AD6-A050-66B1B683BE9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020" r="27753" b="2"/>
          <a:stretch/>
        </p:blipFill>
        <p:spPr bwMode="auto">
          <a:xfrm>
            <a:off x="454123" y="607412"/>
            <a:ext cx="2406096" cy="4711841"/>
          </a:xfrm>
          <a:prstGeom prst="rect">
            <a:avLst/>
          </a:prstGeom>
          <a:noFill/>
          <a:effectLst>
            <a:innerShdw blurRad="57150" dist="38100" dir="14460000">
              <a:prstClr val="black">
                <a:alpha val="70000"/>
              </a:prstClr>
            </a:innerShdw>
          </a:effectLst>
          <a:extLst>
            <a:ext uri="{909E8E84-426E-40DD-AFC4-6F175D3DCCD1}">
              <a14:hiddenFill xmlns:a14="http://schemas.microsoft.com/office/drawing/2010/main">
                <a:solidFill>
                  <a:srgbClr val="FFFFFF"/>
                </a:solidFill>
              </a14:hiddenFill>
            </a:ext>
          </a:extLst>
        </p:spPr>
      </p:pic>
      <p:grpSp>
        <p:nvGrpSpPr>
          <p:cNvPr id="137" name="Group 136"/>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8" name="Straight Connector 137"/>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9" name="Straight Connector 138"/>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0" name="Straight Connector 139"/>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2" name="Straight Connector 141"/>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ytuł 1">
            <a:extLst>
              <a:ext uri="{FF2B5EF4-FFF2-40B4-BE49-F238E27FC236}">
                <a16:creationId xmlns:a16="http://schemas.microsoft.com/office/drawing/2014/main" id="{0E38C1B8-1464-4E8F-B741-F6E1A1627935}"/>
              </a:ext>
            </a:extLst>
          </p:cNvPr>
          <p:cNvSpPr>
            <a:spLocks noGrp="1"/>
          </p:cNvSpPr>
          <p:nvPr>
            <p:ph type="title"/>
          </p:nvPr>
        </p:nvSpPr>
        <p:spPr>
          <a:xfrm>
            <a:off x="3206526" y="1600995"/>
            <a:ext cx="7491371" cy="3819370"/>
          </a:xfrm>
        </p:spPr>
        <p:txBody>
          <a:bodyPr>
            <a:noAutofit/>
          </a:bodyPr>
          <a:lstStyle/>
          <a:p>
            <a:pPr lvl="0">
              <a:lnSpc>
                <a:spcPct val="90000"/>
              </a:lnSpc>
            </a:pPr>
            <a:r>
              <a:rPr lang="pl-PL" sz="1800" b="1" dirty="0" err="1"/>
              <a:t>Aké</a:t>
            </a:r>
            <a:r>
              <a:rPr lang="pl-PL" sz="1800" b="1" dirty="0"/>
              <a:t> </a:t>
            </a:r>
            <a:r>
              <a:rPr lang="pl-PL" sz="1800" b="1" dirty="0" err="1"/>
              <a:t>výhody</a:t>
            </a:r>
            <a:r>
              <a:rPr lang="pl-PL" sz="1800" b="1" dirty="0"/>
              <a:t> </a:t>
            </a:r>
            <a:r>
              <a:rPr lang="pl-PL" sz="1800" b="1" dirty="0" err="1"/>
              <a:t>ste</a:t>
            </a:r>
            <a:r>
              <a:rPr lang="pl-PL" sz="1800" b="1" dirty="0"/>
              <a:t> </a:t>
            </a:r>
            <a:r>
              <a:rPr lang="pl-PL" sz="1800" b="1" dirty="0" err="1"/>
              <a:t>dosiahli</a:t>
            </a:r>
            <a:r>
              <a:rPr lang="pl-PL" sz="1800" b="1" dirty="0"/>
              <a:t> </a:t>
            </a:r>
            <a:r>
              <a:rPr lang="pl-PL" sz="1800" b="1" dirty="0" err="1"/>
              <a:t>realizáciou</a:t>
            </a:r>
            <a:r>
              <a:rPr lang="pl-PL" sz="1800" b="1" dirty="0"/>
              <a:t> </a:t>
            </a:r>
            <a:r>
              <a:rPr lang="pl-PL" sz="1800" b="1" dirty="0" err="1"/>
              <a:t>tohto</a:t>
            </a:r>
            <a:r>
              <a:rPr lang="pl-PL" sz="1800" b="1" dirty="0"/>
              <a:t> projektu?</a:t>
            </a:r>
            <a:br>
              <a:rPr lang="pl-PL" sz="1800" b="1" dirty="0"/>
            </a:br>
            <a:br>
              <a:rPr lang="pl-PL" sz="1800" b="1" dirty="0"/>
            </a:br>
            <a:br>
              <a:rPr lang="pl-PL" sz="1800" b="1" dirty="0"/>
            </a:br>
            <a:r>
              <a:rPr lang="pl-PL" sz="1800" b="1" dirty="0" err="1"/>
              <a:t>Učenie</a:t>
            </a:r>
            <a:r>
              <a:rPr lang="pl-PL" sz="1800" b="1" dirty="0"/>
              <a:t> </a:t>
            </a:r>
            <a:r>
              <a:rPr lang="pl-PL" sz="1800" b="1" dirty="0" err="1"/>
              <a:t>sa</a:t>
            </a:r>
            <a:r>
              <a:rPr lang="pl-PL" sz="1800" b="1" dirty="0"/>
              <a:t> </a:t>
            </a:r>
            <a:r>
              <a:rPr lang="pl-PL" sz="1800" b="1" dirty="0" err="1"/>
              <a:t>pantomíny</a:t>
            </a:r>
            <a:r>
              <a:rPr lang="pl-PL" sz="1800" b="1" dirty="0"/>
              <a:t> </a:t>
            </a:r>
            <a:r>
              <a:rPr lang="pl-PL" sz="1800" b="1" dirty="0" err="1"/>
              <a:t>môže</a:t>
            </a:r>
            <a:r>
              <a:rPr lang="pl-PL" sz="1800" b="1" dirty="0"/>
              <a:t> </a:t>
            </a:r>
            <a:r>
              <a:rPr lang="pl-PL" sz="1800" b="1" dirty="0" err="1"/>
              <a:t>byť</a:t>
            </a:r>
            <a:r>
              <a:rPr lang="pl-PL" sz="1800" b="1" dirty="0"/>
              <a:t> </a:t>
            </a:r>
            <a:r>
              <a:rPr lang="pl-PL" sz="1800" b="1" dirty="0" err="1"/>
              <a:t>skvelou</a:t>
            </a:r>
            <a:r>
              <a:rPr lang="pl-PL" sz="1800" b="1" dirty="0"/>
              <a:t> </a:t>
            </a:r>
            <a:r>
              <a:rPr lang="pl-PL" sz="1800" b="1" dirty="0" err="1"/>
              <a:t>zábavou</a:t>
            </a:r>
            <a:r>
              <a:rPr lang="pl-PL" sz="1800" b="1" dirty="0"/>
              <a:t>, </a:t>
            </a:r>
            <a:r>
              <a:rPr lang="pl-PL" sz="1800" b="1" dirty="0" err="1"/>
              <a:t>ktorá</a:t>
            </a:r>
            <a:r>
              <a:rPr lang="pl-PL" sz="1800" b="1" dirty="0"/>
              <a:t> </a:t>
            </a:r>
            <a:r>
              <a:rPr lang="pl-PL" sz="1800" b="1" dirty="0" err="1"/>
              <a:t>navyše</a:t>
            </a:r>
            <a:r>
              <a:rPr lang="pl-PL" sz="1800" b="1" dirty="0"/>
              <a:t> </a:t>
            </a:r>
            <a:r>
              <a:rPr lang="pl-PL" sz="1800" b="1" dirty="0" err="1"/>
              <a:t>posilňuje</a:t>
            </a:r>
            <a:r>
              <a:rPr lang="pl-PL" sz="1800" b="1" dirty="0"/>
              <a:t> </a:t>
            </a:r>
            <a:r>
              <a:rPr lang="pl-PL" sz="1800" b="1" dirty="0" err="1"/>
              <a:t>svalstvo</a:t>
            </a:r>
            <a:r>
              <a:rPr lang="pl-PL" sz="1800" b="1" dirty="0"/>
              <a:t> </a:t>
            </a:r>
            <a:r>
              <a:rPr lang="pl-PL" sz="1800" b="1" dirty="0" err="1"/>
              <a:t>tváre</a:t>
            </a:r>
            <a:r>
              <a:rPr lang="pl-PL" sz="1800" b="1" dirty="0"/>
              <a:t>.</a:t>
            </a:r>
            <a:br>
              <a:rPr lang="pl-PL" sz="1800" b="1" dirty="0"/>
            </a:br>
            <a:br>
              <a:rPr lang="pl-PL" sz="1800" b="1" dirty="0"/>
            </a:br>
            <a:r>
              <a:rPr lang="pl-PL" sz="1800" b="1" dirty="0" err="1"/>
              <a:t>Vzbudenie</a:t>
            </a:r>
            <a:r>
              <a:rPr lang="pl-PL" sz="1800" b="1" dirty="0"/>
              <a:t> </a:t>
            </a:r>
            <a:r>
              <a:rPr lang="pl-PL" sz="1800" b="1" dirty="0" err="1"/>
              <a:t>záujmu</a:t>
            </a:r>
            <a:r>
              <a:rPr lang="pl-PL" sz="1800" b="1" dirty="0"/>
              <a:t> o </a:t>
            </a:r>
            <a:r>
              <a:rPr lang="pl-PL" sz="1800" b="1" dirty="0" err="1"/>
              <a:t>hry</a:t>
            </a:r>
            <a:r>
              <a:rPr lang="pl-PL" sz="1800" b="1" dirty="0"/>
              <a:t> s </a:t>
            </a:r>
            <a:r>
              <a:rPr lang="pl-PL" sz="1800" b="1" dirty="0" err="1"/>
              <a:t>mimikou</a:t>
            </a:r>
            <a:r>
              <a:rPr lang="pl-PL" sz="1800" b="1" dirty="0"/>
              <a:t>.</a:t>
            </a:r>
            <a:br>
              <a:rPr lang="pl-PL" sz="1800" b="1" dirty="0"/>
            </a:br>
            <a:br>
              <a:rPr lang="pl-PL" sz="1800" b="1" dirty="0"/>
            </a:br>
            <a:r>
              <a:rPr lang="pl-PL" sz="1800" b="1" dirty="0" err="1"/>
              <a:t>Význam</a:t>
            </a:r>
            <a:r>
              <a:rPr lang="pl-PL" sz="1800" b="1" dirty="0"/>
              <a:t> </a:t>
            </a:r>
            <a:r>
              <a:rPr lang="pl-PL" sz="1800" b="1" dirty="0" err="1"/>
              <a:t>prenášanej</a:t>
            </a:r>
            <a:r>
              <a:rPr lang="pl-PL" sz="1800" b="1" dirty="0"/>
              <a:t> </a:t>
            </a:r>
            <a:r>
              <a:rPr lang="pl-PL" sz="1800" b="1" dirty="0" err="1"/>
              <a:t>správy</a:t>
            </a:r>
            <a:r>
              <a:rPr lang="pl-PL" sz="1800" b="1" dirty="0"/>
              <a:t> </a:t>
            </a:r>
            <a:r>
              <a:rPr lang="pl-PL" sz="1800" b="1" dirty="0" err="1"/>
              <a:t>možno</a:t>
            </a:r>
            <a:r>
              <a:rPr lang="pl-PL" sz="1800" b="1" dirty="0"/>
              <a:t> </a:t>
            </a:r>
            <a:r>
              <a:rPr lang="pl-PL" sz="1800" b="1" dirty="0" err="1"/>
              <a:t>rýchlo</a:t>
            </a:r>
            <a:r>
              <a:rPr lang="pl-PL" sz="1800" b="1" dirty="0"/>
              <a:t> a bez </a:t>
            </a:r>
            <a:r>
              <a:rPr lang="pl-PL" sz="1800" b="1" dirty="0" err="1"/>
              <a:t>prípravy</a:t>
            </a:r>
            <a:r>
              <a:rPr lang="pl-PL" sz="1800" b="1" dirty="0"/>
              <a:t> </a:t>
            </a:r>
            <a:r>
              <a:rPr lang="pl-PL" sz="1800" b="1" dirty="0" err="1"/>
              <a:t>dešifrovať</a:t>
            </a:r>
            <a:r>
              <a:rPr lang="pl-PL" sz="1800" b="1" dirty="0"/>
              <a:t>.</a:t>
            </a:r>
            <a:br>
              <a:rPr lang="pl-PL" sz="1800" b="1" dirty="0"/>
            </a:br>
            <a:br>
              <a:rPr lang="pl-PL" sz="1800" b="1" dirty="0"/>
            </a:br>
            <a:r>
              <a:rPr lang="pl-PL" sz="1800" b="1" dirty="0" err="1"/>
              <a:t>Pantomíma</a:t>
            </a:r>
            <a:r>
              <a:rPr lang="pl-PL" sz="1800" b="1" dirty="0"/>
              <a:t> </a:t>
            </a:r>
            <a:r>
              <a:rPr lang="pl-PL" sz="1800" b="1" dirty="0" err="1"/>
              <a:t>ako</a:t>
            </a:r>
            <a:r>
              <a:rPr lang="pl-PL" sz="1800" b="1" dirty="0"/>
              <a:t> </a:t>
            </a:r>
            <a:r>
              <a:rPr lang="pl-PL" sz="1800" b="1" dirty="0" err="1"/>
              <a:t>metóda</a:t>
            </a:r>
            <a:r>
              <a:rPr lang="pl-PL" sz="1800" b="1" dirty="0"/>
              <a:t> </a:t>
            </a:r>
            <a:r>
              <a:rPr lang="pl-PL" sz="1800" b="1" dirty="0" err="1"/>
              <a:t>podporujúca</a:t>
            </a:r>
            <a:r>
              <a:rPr lang="pl-PL" sz="1800" b="1" dirty="0"/>
              <a:t> </a:t>
            </a:r>
            <a:r>
              <a:rPr lang="pl-PL" sz="1800" b="1" dirty="0" err="1"/>
              <a:t>komunikáciu</a:t>
            </a:r>
            <a:r>
              <a:rPr lang="pl-PL" sz="1800" b="1" dirty="0"/>
              <a:t>.</a:t>
            </a:r>
            <a:br>
              <a:rPr lang="pl-PL" sz="1800" b="1" dirty="0"/>
            </a:br>
            <a:br>
              <a:rPr lang="pl-PL" sz="1800" b="1" dirty="0"/>
            </a:br>
            <a:r>
              <a:rPr lang="pl-PL" sz="1800" b="1" dirty="0" err="1"/>
              <a:t>Naučili</a:t>
            </a:r>
            <a:r>
              <a:rPr lang="pl-PL" sz="1800" b="1" dirty="0"/>
              <a:t> </a:t>
            </a:r>
            <a:r>
              <a:rPr lang="pl-PL" sz="1800" b="1" dirty="0" err="1"/>
              <a:t>ste</a:t>
            </a:r>
            <a:r>
              <a:rPr lang="pl-PL" sz="1800" b="1" dirty="0"/>
              <a:t> </a:t>
            </a:r>
            <a:r>
              <a:rPr lang="pl-PL" sz="1800" b="1" dirty="0" err="1"/>
              <a:t>sa</a:t>
            </a:r>
            <a:r>
              <a:rPr lang="pl-PL" sz="1800" b="1" dirty="0"/>
              <a:t> </a:t>
            </a:r>
            <a:r>
              <a:rPr lang="pl-PL" sz="1800" b="1" dirty="0" err="1"/>
              <a:t>náročné</a:t>
            </a:r>
            <a:r>
              <a:rPr lang="pl-PL" sz="1800" b="1" dirty="0"/>
              <a:t> </a:t>
            </a:r>
            <a:r>
              <a:rPr lang="pl-PL" sz="1800" b="1" dirty="0" err="1"/>
              <a:t>umenie</a:t>
            </a:r>
            <a:r>
              <a:rPr lang="pl-PL" sz="1800" b="1" dirty="0"/>
              <a:t> </a:t>
            </a:r>
            <a:r>
              <a:rPr lang="pl-PL" sz="1800" b="1" dirty="0" err="1"/>
              <a:t>spolupráce</a:t>
            </a:r>
            <a:r>
              <a:rPr lang="pl-PL" sz="1800" b="1" dirty="0"/>
              <a:t> v </a:t>
            </a:r>
            <a:r>
              <a:rPr lang="pl-PL" sz="1800" b="1" dirty="0" err="1"/>
              <a:t>skupine</a:t>
            </a:r>
            <a:r>
              <a:rPr lang="pl-PL" sz="1800" b="1" dirty="0"/>
              <a:t>.</a:t>
            </a:r>
            <a:br>
              <a:rPr lang="pl-PL" sz="1800" b="1" dirty="0"/>
            </a:br>
            <a:endParaRPr lang="pl-PL" sz="1800" b="1" dirty="0"/>
          </a:p>
        </p:txBody>
      </p:sp>
      <p:sp>
        <p:nvSpPr>
          <p:cNvPr id="3" name="Symbol zastępczy zawartości 2">
            <a:extLst>
              <a:ext uri="{FF2B5EF4-FFF2-40B4-BE49-F238E27FC236}">
                <a16:creationId xmlns:a16="http://schemas.microsoft.com/office/drawing/2014/main" id="{A148E320-7A26-423C-B5D6-184BE83B884E}"/>
              </a:ext>
            </a:extLst>
          </p:cNvPr>
          <p:cNvSpPr>
            <a:spLocks noGrp="1"/>
          </p:cNvSpPr>
          <p:nvPr>
            <p:ph idx="1"/>
          </p:nvPr>
        </p:nvSpPr>
        <p:spPr>
          <a:xfrm>
            <a:off x="3314341" y="400666"/>
            <a:ext cx="6626072" cy="973318"/>
          </a:xfrm>
        </p:spPr>
        <p:txBody>
          <a:bodyPr>
            <a:normAutofit/>
          </a:bodyPr>
          <a:lstStyle/>
          <a:p>
            <a:pPr marL="0" indent="0" algn="ctr">
              <a:buNone/>
            </a:pPr>
            <a:r>
              <a:rPr lang="pl-PL" sz="3600" b="1" dirty="0"/>
              <a:t>ZÁVER</a:t>
            </a:r>
            <a:endParaRPr lang="pl-PL" sz="3600" dirty="0"/>
          </a:p>
        </p:txBody>
      </p:sp>
      <p:pic>
        <p:nvPicPr>
          <p:cNvPr id="4" name="Obraz 3">
            <a:extLst>
              <a:ext uri="{FF2B5EF4-FFF2-40B4-BE49-F238E27FC236}">
                <a16:creationId xmlns:a16="http://schemas.microsoft.com/office/drawing/2014/main" id="{7FC4CB4F-97C0-2095-76F7-64484376A7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68910" y="6035634"/>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0428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5" name="Rectangle 3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Sowa, Ptak, Książka, Wise, Natura, Znak">
            <a:extLst>
              <a:ext uri="{FF2B5EF4-FFF2-40B4-BE49-F238E27FC236}">
                <a16:creationId xmlns:a16="http://schemas.microsoft.com/office/drawing/2014/main" id="{82FB31C9-D873-4DB6-9AD2-55E4CEEF0C2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020" r="27753" b="2"/>
          <a:stretch/>
        </p:blipFill>
        <p:spPr bwMode="auto">
          <a:xfrm>
            <a:off x="473048" y="741477"/>
            <a:ext cx="2703040" cy="5293344"/>
          </a:xfrm>
          <a:prstGeom prst="rect">
            <a:avLst/>
          </a:prstGeom>
          <a:noFill/>
          <a:effectLst>
            <a:innerShdw blurRad="57150" dist="38100" dir="14460000">
              <a:prstClr val="black">
                <a:alpha val="70000"/>
              </a:prstClr>
            </a:innerShdw>
          </a:effectLst>
          <a:extLst>
            <a:ext uri="{909E8E84-426E-40DD-AFC4-6F175D3DCCD1}">
              <a14:hiddenFill xmlns:a14="http://schemas.microsoft.com/office/drawing/2010/main">
                <a:solidFill>
                  <a:srgbClr val="FFFFFF"/>
                </a:solidFill>
              </a14:hiddenFill>
            </a:ext>
          </a:extLst>
        </p:spPr>
      </p:pic>
      <p:grpSp>
        <p:nvGrpSpPr>
          <p:cNvPr id="37" name="Group 36"/>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38" name="Straight Connector 37"/>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ytuł 1">
            <a:extLst>
              <a:ext uri="{FF2B5EF4-FFF2-40B4-BE49-F238E27FC236}">
                <a16:creationId xmlns:a16="http://schemas.microsoft.com/office/drawing/2014/main" id="{DF426AD6-812C-410A-A143-73C11976BA70}"/>
              </a:ext>
            </a:extLst>
          </p:cNvPr>
          <p:cNvSpPr>
            <a:spLocks noGrp="1"/>
          </p:cNvSpPr>
          <p:nvPr>
            <p:ph type="title"/>
          </p:nvPr>
        </p:nvSpPr>
        <p:spPr>
          <a:xfrm>
            <a:off x="3594151" y="1313849"/>
            <a:ext cx="6461350" cy="3748349"/>
          </a:xfrm>
        </p:spPr>
        <p:txBody>
          <a:bodyPr>
            <a:normAutofit/>
          </a:bodyPr>
          <a:lstStyle/>
          <a:p>
            <a:pPr lvl="0">
              <a:lnSpc>
                <a:spcPct val="90000"/>
              </a:lnSpc>
              <a:spcBef>
                <a:spcPts val="600"/>
              </a:spcBef>
            </a:pPr>
            <a:r>
              <a:rPr lang="pl-PL" sz="1800" b="1" dirty="0" err="1"/>
              <a:t>Môžete</a:t>
            </a:r>
            <a:r>
              <a:rPr lang="pl-PL" sz="1800" b="1" dirty="0"/>
              <a:t> si </a:t>
            </a:r>
            <a:r>
              <a:rPr lang="pl-PL" sz="1800" b="1" dirty="0" err="1"/>
              <a:t>vyskúšať</a:t>
            </a:r>
            <a:r>
              <a:rPr lang="pl-PL" sz="1800" b="1" dirty="0"/>
              <a:t> </a:t>
            </a:r>
            <a:r>
              <a:rPr lang="pl-PL" sz="1800" b="1" dirty="0" err="1"/>
              <a:t>prezentovanie</a:t>
            </a:r>
            <a:r>
              <a:rPr lang="pl-PL" sz="1800" b="1" dirty="0"/>
              <a:t> </a:t>
            </a:r>
            <a:r>
              <a:rPr lang="pl-PL" sz="1800" b="1" dirty="0" err="1"/>
              <a:t>zhromaždených</a:t>
            </a:r>
            <a:r>
              <a:rPr lang="pl-PL" sz="1800" b="1" dirty="0"/>
              <a:t> </a:t>
            </a:r>
            <a:r>
              <a:rPr lang="pl-PL" sz="1800" b="1" dirty="0" err="1"/>
              <a:t>informácií</a:t>
            </a:r>
            <a:r>
              <a:rPr lang="pl-PL" sz="1800" b="1" dirty="0"/>
              <a:t> </a:t>
            </a:r>
            <a:r>
              <a:rPr lang="pl-PL" sz="1800" b="1" dirty="0" err="1"/>
              <a:t>svojim</a:t>
            </a:r>
            <a:r>
              <a:rPr lang="pl-PL" sz="1800" b="1" dirty="0"/>
              <a:t> </a:t>
            </a:r>
            <a:r>
              <a:rPr lang="pl-PL" sz="1800" b="1" dirty="0" err="1"/>
              <a:t>spolužiakom</a:t>
            </a:r>
            <a:r>
              <a:rPr lang="pl-PL" sz="1800" b="1" dirty="0"/>
              <a:t>.</a:t>
            </a:r>
            <a:br>
              <a:rPr lang="pl-PL" sz="1800" b="1" dirty="0"/>
            </a:br>
            <a:br>
              <a:rPr lang="pl-PL" sz="1800" b="1" dirty="0"/>
            </a:br>
            <a:r>
              <a:rPr lang="pl-PL" sz="1800" b="1" dirty="0" err="1"/>
              <a:t>Môžete</a:t>
            </a:r>
            <a:r>
              <a:rPr lang="pl-PL" sz="1800" b="1" dirty="0"/>
              <a:t> </a:t>
            </a:r>
            <a:r>
              <a:rPr lang="pl-PL" sz="1800" b="1" dirty="0" err="1"/>
              <a:t>sa</a:t>
            </a:r>
            <a:r>
              <a:rPr lang="pl-PL" sz="1800" b="1" dirty="0"/>
              <a:t> </a:t>
            </a:r>
            <a:r>
              <a:rPr lang="pl-PL" sz="1800" b="1" dirty="0" err="1"/>
              <a:t>cítiť</a:t>
            </a:r>
            <a:r>
              <a:rPr lang="pl-PL" sz="1800" b="1" dirty="0"/>
              <a:t> </a:t>
            </a:r>
            <a:r>
              <a:rPr lang="pl-PL" sz="1800" b="1" dirty="0" err="1"/>
              <a:t>plne</a:t>
            </a:r>
            <a:r>
              <a:rPr lang="pl-PL" sz="1800" b="1" dirty="0"/>
              <a:t> </a:t>
            </a:r>
            <a:r>
              <a:rPr lang="pl-PL" sz="1800" b="1" dirty="0" err="1"/>
              <a:t>zodpovední</a:t>
            </a:r>
            <a:r>
              <a:rPr lang="pl-PL" sz="1800" b="1" dirty="0"/>
              <a:t> za </a:t>
            </a:r>
            <a:r>
              <a:rPr lang="pl-PL" sz="1800" b="1" dirty="0" err="1"/>
              <a:t>získavanie</a:t>
            </a:r>
            <a:r>
              <a:rPr lang="pl-PL" sz="1800" b="1" dirty="0"/>
              <a:t> </a:t>
            </a:r>
            <a:r>
              <a:rPr lang="pl-PL" sz="1800" b="1" dirty="0" err="1"/>
              <a:t>poznatkov</a:t>
            </a:r>
            <a:r>
              <a:rPr lang="pl-PL" sz="1800" b="1" dirty="0"/>
              <a:t>.</a:t>
            </a:r>
            <a:br>
              <a:rPr lang="pl-PL" sz="1800" b="1" dirty="0"/>
            </a:br>
            <a:br>
              <a:rPr lang="pl-PL" sz="1800" b="1" dirty="0"/>
            </a:br>
            <a:r>
              <a:rPr lang="pl-PL" sz="1800" b="1" dirty="0" err="1"/>
              <a:t>Vaša</a:t>
            </a:r>
            <a:r>
              <a:rPr lang="pl-PL" sz="1800" b="1" dirty="0"/>
              <a:t> </a:t>
            </a:r>
            <a:r>
              <a:rPr lang="pl-PL" sz="1800" b="1" dirty="0" err="1"/>
              <a:t>práca</a:t>
            </a:r>
            <a:r>
              <a:rPr lang="pl-PL" sz="1800" b="1" dirty="0"/>
              <a:t> </a:t>
            </a:r>
            <a:r>
              <a:rPr lang="pl-PL" sz="1800" b="1" dirty="0" err="1"/>
              <a:t>môže</a:t>
            </a:r>
            <a:r>
              <a:rPr lang="pl-PL" sz="1800" b="1" dirty="0"/>
              <a:t> </a:t>
            </a:r>
            <a:r>
              <a:rPr lang="pl-PL" sz="1800" b="1" dirty="0" err="1"/>
              <a:t>slúžiť</a:t>
            </a:r>
            <a:r>
              <a:rPr lang="pl-PL" sz="1800" b="1" dirty="0"/>
              <a:t> </a:t>
            </a:r>
            <a:r>
              <a:rPr lang="pl-PL" sz="1800" b="1" dirty="0" err="1"/>
              <a:t>vám</a:t>
            </a:r>
            <a:r>
              <a:rPr lang="pl-PL" sz="1800" b="1" dirty="0"/>
              <a:t> aj </a:t>
            </a:r>
            <a:r>
              <a:rPr lang="pl-PL" sz="1800" b="1" dirty="0" err="1"/>
              <a:t>ďalším</a:t>
            </a:r>
            <a:r>
              <a:rPr lang="pl-PL" sz="1800" b="1" dirty="0"/>
              <a:t> </a:t>
            </a:r>
            <a:r>
              <a:rPr lang="pl-PL" sz="1800" b="1" dirty="0" err="1"/>
              <a:t>osobám</a:t>
            </a:r>
            <a:r>
              <a:rPr lang="pl-PL" sz="1800" b="1" dirty="0"/>
              <a:t> </a:t>
            </a:r>
            <a:r>
              <a:rPr lang="pl-PL" sz="1800" b="1" dirty="0" err="1"/>
              <a:t>vo</a:t>
            </a:r>
            <a:r>
              <a:rPr lang="pl-PL" sz="1800" b="1" dirty="0"/>
              <a:t> </a:t>
            </a:r>
            <a:r>
              <a:rPr lang="pl-PL" sz="1800" b="1" dirty="0" err="1"/>
              <a:t>vašej</a:t>
            </a:r>
            <a:r>
              <a:rPr lang="pl-PL" sz="1800" b="1" dirty="0"/>
              <a:t> </a:t>
            </a:r>
            <a:r>
              <a:rPr lang="pl-PL" sz="1800" b="1" dirty="0" err="1"/>
              <a:t>škole</a:t>
            </a:r>
            <a:r>
              <a:rPr lang="pl-PL" sz="1800" b="1" dirty="0"/>
              <a:t> a mimo </a:t>
            </a:r>
            <a:r>
              <a:rPr lang="pl-PL" sz="1800" b="1" dirty="0" err="1"/>
              <a:t>nej</a:t>
            </a:r>
            <a:r>
              <a:rPr lang="pl-PL" sz="1800" b="1" dirty="0"/>
              <a:t>.</a:t>
            </a:r>
            <a:br>
              <a:rPr lang="pl-PL" sz="900" dirty="0"/>
            </a:br>
            <a:endParaRPr lang="pl-PL" sz="900" dirty="0"/>
          </a:p>
        </p:txBody>
      </p:sp>
      <p:sp>
        <p:nvSpPr>
          <p:cNvPr id="3" name="Symbol zastępczy zawartości 2">
            <a:extLst>
              <a:ext uri="{FF2B5EF4-FFF2-40B4-BE49-F238E27FC236}">
                <a16:creationId xmlns:a16="http://schemas.microsoft.com/office/drawing/2014/main" id="{720BB1B6-4412-4D94-BF71-D03494C2A9AB}"/>
              </a:ext>
            </a:extLst>
          </p:cNvPr>
          <p:cNvSpPr>
            <a:spLocks noGrp="1"/>
          </p:cNvSpPr>
          <p:nvPr>
            <p:ph idx="1"/>
          </p:nvPr>
        </p:nvSpPr>
        <p:spPr>
          <a:xfrm>
            <a:off x="3813857" y="393946"/>
            <a:ext cx="6626072" cy="1039305"/>
          </a:xfrm>
        </p:spPr>
        <p:txBody>
          <a:bodyPr>
            <a:normAutofit/>
          </a:bodyPr>
          <a:lstStyle/>
          <a:p>
            <a:pPr marL="0" indent="0" algn="ctr">
              <a:buNone/>
            </a:pPr>
            <a:r>
              <a:rPr lang="pl-PL" sz="3600" b="1" dirty="0"/>
              <a:t>ZÁVER</a:t>
            </a:r>
            <a:endParaRPr lang="pl-PL" sz="3600" dirty="0"/>
          </a:p>
          <a:p>
            <a:pPr algn="ctr"/>
            <a:endParaRPr lang="pl-PL" sz="2800" dirty="0"/>
          </a:p>
        </p:txBody>
      </p:sp>
      <p:pic>
        <p:nvPicPr>
          <p:cNvPr id="4" name="Obraz 3">
            <a:extLst>
              <a:ext uri="{FF2B5EF4-FFF2-40B4-BE49-F238E27FC236}">
                <a16:creationId xmlns:a16="http://schemas.microsoft.com/office/drawing/2014/main" id="{006338F0-0C30-4E4B-ACAE-8109D74D2F8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68910" y="6035634"/>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1430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2">
            <a:extLst>
              <a:ext uri="{FF2B5EF4-FFF2-40B4-BE49-F238E27FC236}">
                <a16:creationId xmlns:a16="http://schemas.microsoft.com/office/drawing/2014/main" id="{F5417908-5D57-58C7-A5C3-3F8FAED64388}"/>
              </a:ext>
            </a:extLst>
          </p:cNvPr>
          <p:cNvSpPr txBox="1">
            <a:spLocks/>
          </p:cNvSpPr>
          <p:nvPr/>
        </p:nvSpPr>
        <p:spPr>
          <a:xfrm>
            <a:off x="2618284" y="290911"/>
            <a:ext cx="6626072" cy="907330"/>
          </a:xfrm>
          <a:prstGeom prst="rect">
            <a:avLst/>
          </a:prstGeom>
        </p:spPr>
        <p:txBody>
          <a:bodyP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ctr">
              <a:buFont typeface="Wingdings 3" panose="05040102010807070707" pitchFamily="18" charset="2"/>
              <a:buNone/>
            </a:pPr>
            <a:r>
              <a:rPr lang="pl-PL" sz="3600" b="1" dirty="0"/>
              <a:t>PRÍRUČKA PRE UČITEĽOV</a:t>
            </a:r>
          </a:p>
        </p:txBody>
      </p:sp>
      <p:sp>
        <p:nvSpPr>
          <p:cNvPr id="3" name="Tytuł 1">
            <a:extLst>
              <a:ext uri="{FF2B5EF4-FFF2-40B4-BE49-F238E27FC236}">
                <a16:creationId xmlns:a16="http://schemas.microsoft.com/office/drawing/2014/main" id="{3F285370-3C9F-3A18-7E1B-E373305D02E0}"/>
              </a:ext>
            </a:extLst>
          </p:cNvPr>
          <p:cNvSpPr txBox="1">
            <a:spLocks/>
          </p:cNvSpPr>
          <p:nvPr/>
        </p:nvSpPr>
        <p:spPr>
          <a:xfrm>
            <a:off x="1877161" y="1074472"/>
            <a:ext cx="8108318" cy="3489855"/>
          </a:xfrm>
          <a:prstGeom prst="rect">
            <a:avLst/>
          </a:prstGeom>
        </p:spPr>
        <p:txBody>
          <a:bodyPr>
            <a:no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150000"/>
              </a:lnSpc>
              <a:spcBef>
                <a:spcPts val="475"/>
              </a:spcBef>
              <a:spcAft>
                <a:spcPts val="600"/>
              </a:spcAft>
            </a:pPr>
            <a:r>
              <a:rPr lang="pl-PL" sz="2000" b="1" dirty="0">
                <a:solidFill>
                  <a:schemeClr val="bg1"/>
                </a:solidFill>
              </a:rPr>
              <a:t>1. </a:t>
            </a:r>
            <a:r>
              <a:rPr lang="pl-PL" sz="2000" b="1" dirty="0" err="1">
                <a:solidFill>
                  <a:schemeClr val="bg1"/>
                </a:solidFill>
              </a:rPr>
              <a:t>Rozdelenie</a:t>
            </a:r>
            <a:r>
              <a:rPr lang="pl-PL" sz="2000" b="1" dirty="0">
                <a:solidFill>
                  <a:schemeClr val="bg1"/>
                </a:solidFill>
              </a:rPr>
              <a:t> do </a:t>
            </a:r>
            <a:r>
              <a:rPr lang="pl-PL" sz="2000" b="1" dirty="0" err="1">
                <a:solidFill>
                  <a:schemeClr val="bg1"/>
                </a:solidFill>
              </a:rPr>
              <a:t>skupín</a:t>
            </a:r>
            <a:r>
              <a:rPr lang="pl-PL" sz="2000" b="1" dirty="0">
                <a:solidFill>
                  <a:schemeClr val="bg1"/>
                </a:solidFill>
              </a:rPr>
              <a:t> </a:t>
            </a:r>
            <a:r>
              <a:rPr lang="pl-PL" sz="2000" b="1" dirty="0" err="1">
                <a:solidFill>
                  <a:schemeClr val="bg1"/>
                </a:solidFill>
              </a:rPr>
              <a:t>môže</a:t>
            </a:r>
            <a:r>
              <a:rPr lang="pl-PL" sz="2000" b="1" dirty="0">
                <a:solidFill>
                  <a:schemeClr val="bg1"/>
                </a:solidFill>
              </a:rPr>
              <a:t> </a:t>
            </a:r>
            <a:r>
              <a:rPr lang="pl-PL" sz="2000" b="1" dirty="0" err="1">
                <a:solidFill>
                  <a:schemeClr val="bg1"/>
                </a:solidFill>
              </a:rPr>
              <a:t>byť</a:t>
            </a:r>
            <a:r>
              <a:rPr lang="pl-PL" sz="2000" b="1" dirty="0">
                <a:solidFill>
                  <a:schemeClr val="bg1"/>
                </a:solidFill>
              </a:rPr>
              <a:t> </a:t>
            </a:r>
            <a:r>
              <a:rPr lang="pl-PL" sz="2000" b="1" dirty="0" err="1">
                <a:solidFill>
                  <a:schemeClr val="bg1"/>
                </a:solidFill>
              </a:rPr>
              <a:t>vykonané</a:t>
            </a:r>
            <a:r>
              <a:rPr lang="pl-PL" sz="2000" b="1" dirty="0">
                <a:solidFill>
                  <a:schemeClr val="bg1"/>
                </a:solidFill>
              </a:rPr>
              <a:t> </a:t>
            </a:r>
            <a:r>
              <a:rPr lang="pl-PL" sz="2000" b="1" dirty="0" err="1">
                <a:solidFill>
                  <a:schemeClr val="bg1"/>
                </a:solidFill>
              </a:rPr>
              <a:t>podľa</a:t>
            </a:r>
            <a:r>
              <a:rPr lang="pl-PL" sz="2000" b="1" dirty="0">
                <a:solidFill>
                  <a:schemeClr val="bg1"/>
                </a:solidFill>
              </a:rPr>
              <a:t> </a:t>
            </a:r>
            <a:r>
              <a:rPr lang="pl-PL" sz="2000" b="1" dirty="0" err="1">
                <a:solidFill>
                  <a:schemeClr val="bg1"/>
                </a:solidFill>
              </a:rPr>
              <a:t>ľubovoľných</a:t>
            </a:r>
            <a:r>
              <a:rPr lang="pl-PL" sz="2000" b="1" dirty="0">
                <a:solidFill>
                  <a:schemeClr val="bg1"/>
                </a:solidFill>
              </a:rPr>
              <a:t> </a:t>
            </a:r>
            <a:r>
              <a:rPr lang="pl-PL" sz="2000" b="1" dirty="0" err="1">
                <a:solidFill>
                  <a:schemeClr val="bg1"/>
                </a:solidFill>
              </a:rPr>
              <a:t>kritérií</a:t>
            </a:r>
            <a:r>
              <a:rPr lang="pl-PL" sz="2000" b="1" dirty="0">
                <a:solidFill>
                  <a:schemeClr val="bg1"/>
                </a:solidFill>
              </a:rPr>
              <a:t>, </a:t>
            </a:r>
            <a:r>
              <a:rPr lang="pl-PL" sz="2000" b="1" dirty="0" err="1">
                <a:solidFill>
                  <a:schemeClr val="bg1"/>
                </a:solidFill>
              </a:rPr>
              <a:t>napríklad</a:t>
            </a:r>
            <a:r>
              <a:rPr lang="pl-PL" sz="2000" b="1" dirty="0">
                <a:solidFill>
                  <a:schemeClr val="bg1"/>
                </a:solidFill>
              </a:rPr>
              <a:t> </a:t>
            </a:r>
            <a:r>
              <a:rPr lang="pl-PL" sz="2000" b="1" dirty="0" err="1">
                <a:solidFill>
                  <a:schemeClr val="bg1"/>
                </a:solidFill>
              </a:rPr>
              <a:t>podľa</a:t>
            </a:r>
            <a:r>
              <a:rPr lang="pl-PL" sz="2000" b="1" dirty="0">
                <a:solidFill>
                  <a:schemeClr val="bg1"/>
                </a:solidFill>
              </a:rPr>
              <a:t> </a:t>
            </a:r>
            <a:r>
              <a:rPr lang="pl-PL" sz="2000" b="1" dirty="0" err="1">
                <a:solidFill>
                  <a:schemeClr val="bg1"/>
                </a:solidFill>
              </a:rPr>
              <a:t>kognitívnych</a:t>
            </a:r>
            <a:r>
              <a:rPr lang="pl-PL" sz="2000" b="1" dirty="0">
                <a:solidFill>
                  <a:schemeClr val="bg1"/>
                </a:solidFill>
              </a:rPr>
              <a:t> </a:t>
            </a:r>
            <a:r>
              <a:rPr lang="pl-PL" sz="2000" b="1" dirty="0" err="1">
                <a:solidFill>
                  <a:schemeClr val="bg1"/>
                </a:solidFill>
              </a:rPr>
              <a:t>schopností</a:t>
            </a:r>
            <a:r>
              <a:rPr lang="pl-PL" sz="2000" b="1" dirty="0">
                <a:solidFill>
                  <a:schemeClr val="bg1"/>
                </a:solidFill>
              </a:rPr>
              <a:t> </a:t>
            </a:r>
            <a:r>
              <a:rPr lang="pl-PL" sz="2000" b="1" dirty="0" err="1">
                <a:solidFill>
                  <a:schemeClr val="bg1"/>
                </a:solidFill>
              </a:rPr>
              <a:t>študentov</a:t>
            </a:r>
            <a:r>
              <a:rPr lang="pl-PL" sz="2000" b="1" dirty="0">
                <a:solidFill>
                  <a:schemeClr val="bg1"/>
                </a:solidFill>
              </a:rPr>
              <a:t>, ich </a:t>
            </a:r>
            <a:r>
              <a:rPr lang="pl-PL" sz="2000" b="1" dirty="0" err="1">
                <a:solidFill>
                  <a:schemeClr val="bg1"/>
                </a:solidFill>
              </a:rPr>
              <a:t>zručností</a:t>
            </a:r>
            <a:r>
              <a:rPr lang="pl-PL" sz="2000" b="1" dirty="0">
                <a:solidFill>
                  <a:schemeClr val="bg1"/>
                </a:solidFill>
              </a:rPr>
              <a:t>, </a:t>
            </a:r>
            <a:r>
              <a:rPr lang="pl-PL" sz="2000" b="1" dirty="0" err="1">
                <a:solidFill>
                  <a:schemeClr val="bg1"/>
                </a:solidFill>
              </a:rPr>
              <a:t>záujmov</a:t>
            </a:r>
            <a:r>
              <a:rPr lang="pl-PL" sz="2000" b="1" dirty="0">
                <a:solidFill>
                  <a:schemeClr val="bg1"/>
                </a:solidFill>
              </a:rPr>
              <a:t>, aby </a:t>
            </a:r>
            <a:r>
              <a:rPr lang="pl-PL" sz="2000" b="1" dirty="0" err="1">
                <a:solidFill>
                  <a:schemeClr val="bg1"/>
                </a:solidFill>
              </a:rPr>
              <a:t>sa</a:t>
            </a:r>
            <a:r>
              <a:rPr lang="pl-PL" sz="2000" b="1" dirty="0">
                <a:solidFill>
                  <a:schemeClr val="bg1"/>
                </a:solidFill>
              </a:rPr>
              <a:t> „</a:t>
            </a:r>
            <a:r>
              <a:rPr lang="pl-PL" sz="2000" b="1" dirty="0" err="1">
                <a:solidFill>
                  <a:schemeClr val="bg1"/>
                </a:solidFill>
              </a:rPr>
              <a:t>rovnomerne</a:t>
            </a:r>
            <a:r>
              <a:rPr lang="pl-PL" sz="2000" b="1" dirty="0">
                <a:solidFill>
                  <a:schemeClr val="bg1"/>
                </a:solidFill>
              </a:rPr>
              <a:t>“ </a:t>
            </a:r>
            <a:r>
              <a:rPr lang="pl-PL" sz="2000" b="1" dirty="0" err="1">
                <a:solidFill>
                  <a:schemeClr val="bg1"/>
                </a:solidFill>
              </a:rPr>
              <a:t>rozdelili</a:t>
            </a:r>
            <a:r>
              <a:rPr lang="pl-PL" sz="2000" b="1" dirty="0">
                <a:solidFill>
                  <a:schemeClr val="bg1"/>
                </a:solidFill>
              </a:rPr>
              <a:t> </a:t>
            </a:r>
            <a:r>
              <a:rPr lang="pl-PL" sz="2000" b="1" dirty="0" err="1">
                <a:solidFill>
                  <a:schemeClr val="bg1"/>
                </a:solidFill>
              </a:rPr>
              <a:t>sily</a:t>
            </a:r>
            <a:r>
              <a:rPr lang="pl-PL" sz="2000" b="1" dirty="0">
                <a:solidFill>
                  <a:schemeClr val="bg1"/>
                </a:solidFill>
              </a:rPr>
              <a:t> v </a:t>
            </a:r>
            <a:r>
              <a:rPr lang="pl-PL" sz="2000" b="1" dirty="0" err="1">
                <a:solidFill>
                  <a:schemeClr val="bg1"/>
                </a:solidFill>
              </a:rPr>
              <a:t>jednotlivých</a:t>
            </a:r>
            <a:r>
              <a:rPr lang="pl-PL" sz="2000" b="1" dirty="0">
                <a:solidFill>
                  <a:schemeClr val="bg1"/>
                </a:solidFill>
              </a:rPr>
              <a:t> </a:t>
            </a:r>
            <a:r>
              <a:rPr lang="pl-PL" sz="2000" b="1" dirty="0" err="1">
                <a:solidFill>
                  <a:schemeClr val="bg1"/>
                </a:solidFill>
              </a:rPr>
              <a:t>skupinách</a:t>
            </a:r>
            <a:r>
              <a:rPr lang="pl-PL" sz="2000" b="1" dirty="0">
                <a:solidFill>
                  <a:schemeClr val="bg1"/>
                </a:solidFill>
              </a:rPr>
              <a:t>.</a:t>
            </a:r>
            <a:br>
              <a:rPr lang="pl-PL" sz="2000" b="1" dirty="0">
                <a:solidFill>
                  <a:schemeClr val="bg1"/>
                </a:solidFill>
              </a:rPr>
            </a:br>
            <a:r>
              <a:rPr lang="pl-PL" sz="2000" b="1" dirty="0">
                <a:solidFill>
                  <a:schemeClr val="bg1"/>
                </a:solidFill>
              </a:rPr>
              <a:t>2. </a:t>
            </a:r>
            <a:r>
              <a:rPr lang="pl-PL" sz="2000" b="1" dirty="0" err="1">
                <a:solidFill>
                  <a:schemeClr val="bg1"/>
                </a:solidFill>
              </a:rPr>
              <a:t>Čas</a:t>
            </a:r>
            <a:r>
              <a:rPr lang="pl-PL" sz="2000" b="1" dirty="0">
                <a:solidFill>
                  <a:schemeClr val="bg1"/>
                </a:solidFill>
              </a:rPr>
              <a:t> na </a:t>
            </a:r>
            <a:r>
              <a:rPr lang="pl-PL" sz="2000" b="1" dirty="0" err="1">
                <a:solidFill>
                  <a:schemeClr val="bg1"/>
                </a:solidFill>
              </a:rPr>
              <a:t>realizáciu</a:t>
            </a:r>
            <a:r>
              <a:rPr lang="pl-PL" sz="2000" b="1" dirty="0">
                <a:solidFill>
                  <a:schemeClr val="bg1"/>
                </a:solidFill>
              </a:rPr>
              <a:t> projektu by </a:t>
            </a:r>
            <a:r>
              <a:rPr lang="pl-PL" sz="2000" b="1" dirty="0" err="1">
                <a:solidFill>
                  <a:schemeClr val="bg1"/>
                </a:solidFill>
              </a:rPr>
              <a:t>mal</a:t>
            </a:r>
            <a:r>
              <a:rPr lang="pl-PL" sz="2000" b="1" dirty="0">
                <a:solidFill>
                  <a:schemeClr val="bg1"/>
                </a:solidFill>
              </a:rPr>
              <a:t> </a:t>
            </a:r>
            <a:r>
              <a:rPr lang="pl-PL" sz="2000" b="1" dirty="0" err="1">
                <a:solidFill>
                  <a:schemeClr val="bg1"/>
                </a:solidFill>
              </a:rPr>
              <a:t>byť</a:t>
            </a:r>
            <a:r>
              <a:rPr lang="pl-PL" sz="2000" b="1" dirty="0">
                <a:solidFill>
                  <a:schemeClr val="bg1"/>
                </a:solidFill>
              </a:rPr>
              <a:t> </a:t>
            </a:r>
            <a:r>
              <a:rPr lang="pl-PL" sz="2000" b="1" dirty="0" err="1">
                <a:solidFill>
                  <a:schemeClr val="bg1"/>
                </a:solidFill>
              </a:rPr>
              <a:t>prispôsobený</a:t>
            </a:r>
            <a:r>
              <a:rPr lang="pl-PL" sz="2000" b="1" dirty="0">
                <a:solidFill>
                  <a:schemeClr val="bg1"/>
                </a:solidFill>
              </a:rPr>
              <a:t> </a:t>
            </a:r>
            <a:r>
              <a:rPr lang="pl-PL" sz="2000" b="1" dirty="0" err="1">
                <a:solidFill>
                  <a:schemeClr val="bg1"/>
                </a:solidFill>
              </a:rPr>
              <a:t>možnostiam</a:t>
            </a:r>
            <a:r>
              <a:rPr lang="pl-PL" sz="2000" b="1" dirty="0">
                <a:solidFill>
                  <a:schemeClr val="bg1"/>
                </a:solidFill>
              </a:rPr>
              <a:t> </a:t>
            </a:r>
            <a:r>
              <a:rPr lang="pl-PL" sz="2000" b="1" dirty="0" err="1">
                <a:solidFill>
                  <a:schemeClr val="bg1"/>
                </a:solidFill>
              </a:rPr>
              <a:t>študentov</a:t>
            </a:r>
            <a:r>
              <a:rPr lang="pl-PL" sz="2000" b="1" dirty="0">
                <a:solidFill>
                  <a:schemeClr val="bg1"/>
                </a:solidFill>
              </a:rPr>
              <a:t>. Nie je </a:t>
            </a:r>
            <a:r>
              <a:rPr lang="pl-PL" sz="2000" b="1" dirty="0" err="1">
                <a:solidFill>
                  <a:schemeClr val="bg1"/>
                </a:solidFill>
              </a:rPr>
              <a:t>predom</a:t>
            </a:r>
            <a:r>
              <a:rPr lang="pl-PL" sz="2000" b="1" dirty="0">
                <a:solidFill>
                  <a:schemeClr val="bg1"/>
                </a:solidFill>
              </a:rPr>
              <a:t> </a:t>
            </a:r>
            <a:r>
              <a:rPr lang="pl-PL" sz="2000" b="1" dirty="0" err="1">
                <a:solidFill>
                  <a:schemeClr val="bg1"/>
                </a:solidFill>
              </a:rPr>
              <a:t>určený</a:t>
            </a:r>
            <a:r>
              <a:rPr lang="pl-PL" sz="2000" b="1" dirty="0">
                <a:solidFill>
                  <a:schemeClr val="bg1"/>
                </a:solidFill>
              </a:rPr>
              <a:t>.</a:t>
            </a:r>
            <a:br>
              <a:rPr lang="pl-PL" sz="2000" b="1" dirty="0">
                <a:solidFill>
                  <a:schemeClr val="bg1"/>
                </a:solidFill>
              </a:rPr>
            </a:br>
            <a:r>
              <a:rPr lang="pl-PL" sz="2000" b="1" dirty="0">
                <a:solidFill>
                  <a:schemeClr val="bg1"/>
                </a:solidFill>
              </a:rPr>
              <a:t>3. </a:t>
            </a:r>
            <a:r>
              <a:rPr lang="pl-PL" sz="2000" b="1" dirty="0" err="1">
                <a:solidFill>
                  <a:schemeClr val="bg1"/>
                </a:solidFill>
              </a:rPr>
              <a:t>Môžete</a:t>
            </a:r>
            <a:r>
              <a:rPr lang="pl-PL" sz="2000" b="1" dirty="0">
                <a:solidFill>
                  <a:schemeClr val="bg1"/>
                </a:solidFill>
              </a:rPr>
              <a:t> </a:t>
            </a:r>
            <a:r>
              <a:rPr lang="pl-PL" sz="2000" b="1" dirty="0" err="1">
                <a:solidFill>
                  <a:schemeClr val="bg1"/>
                </a:solidFill>
              </a:rPr>
              <a:t>tiež</a:t>
            </a:r>
            <a:r>
              <a:rPr lang="pl-PL" sz="2000" b="1" dirty="0">
                <a:solidFill>
                  <a:schemeClr val="bg1"/>
                </a:solidFill>
              </a:rPr>
              <a:t> </a:t>
            </a:r>
            <a:r>
              <a:rPr lang="pl-PL" sz="2000" b="1" dirty="0" err="1">
                <a:solidFill>
                  <a:schemeClr val="bg1"/>
                </a:solidFill>
              </a:rPr>
              <a:t>zaviesť</a:t>
            </a:r>
            <a:r>
              <a:rPr lang="pl-PL" sz="2000" b="1" dirty="0">
                <a:solidFill>
                  <a:schemeClr val="bg1"/>
                </a:solidFill>
              </a:rPr>
              <a:t> </a:t>
            </a:r>
            <a:r>
              <a:rPr lang="pl-PL" sz="2000" b="1" dirty="0" err="1">
                <a:solidFill>
                  <a:schemeClr val="bg1"/>
                </a:solidFill>
              </a:rPr>
              <a:t>anonymné</a:t>
            </a:r>
            <a:r>
              <a:rPr lang="pl-PL" sz="2000" b="1" dirty="0">
                <a:solidFill>
                  <a:schemeClr val="bg1"/>
                </a:solidFill>
              </a:rPr>
              <a:t> </a:t>
            </a:r>
            <a:r>
              <a:rPr lang="pl-PL" sz="2000" b="1" dirty="0" err="1">
                <a:solidFill>
                  <a:schemeClr val="bg1"/>
                </a:solidFill>
              </a:rPr>
              <a:t>hodnotenie</a:t>
            </a:r>
            <a:r>
              <a:rPr lang="pl-PL" sz="2000" b="1" dirty="0">
                <a:solidFill>
                  <a:schemeClr val="bg1"/>
                </a:solidFill>
              </a:rPr>
              <a:t> </a:t>
            </a:r>
            <a:r>
              <a:rPr lang="pl-PL" sz="2000" b="1" dirty="0" err="1">
                <a:solidFill>
                  <a:schemeClr val="bg1"/>
                </a:solidFill>
              </a:rPr>
              <a:t>prezentovanej</a:t>
            </a:r>
            <a:r>
              <a:rPr lang="pl-PL" sz="2000" b="1" dirty="0">
                <a:solidFill>
                  <a:schemeClr val="bg1"/>
                </a:solidFill>
              </a:rPr>
              <a:t> </a:t>
            </a:r>
            <a:r>
              <a:rPr lang="pl-PL" sz="2000" b="1" dirty="0" err="1">
                <a:solidFill>
                  <a:schemeClr val="bg1"/>
                </a:solidFill>
              </a:rPr>
              <a:t>práce</a:t>
            </a:r>
            <a:r>
              <a:rPr lang="pl-PL" sz="2000" b="1" dirty="0">
                <a:solidFill>
                  <a:schemeClr val="bg1"/>
                </a:solidFill>
              </a:rPr>
              <a:t> danej skupiny </a:t>
            </a:r>
            <a:r>
              <a:rPr lang="pl-PL" sz="2000" b="1" dirty="0" err="1">
                <a:solidFill>
                  <a:schemeClr val="bg1"/>
                </a:solidFill>
              </a:rPr>
              <a:t>študentov</a:t>
            </a:r>
            <a:r>
              <a:rPr lang="pl-PL" sz="2000" b="1" dirty="0">
                <a:solidFill>
                  <a:schemeClr val="bg1"/>
                </a:solidFill>
              </a:rPr>
              <a:t> </a:t>
            </a:r>
            <a:r>
              <a:rPr lang="pl-PL" sz="2000" b="1" dirty="0" err="1">
                <a:solidFill>
                  <a:schemeClr val="bg1"/>
                </a:solidFill>
              </a:rPr>
              <a:t>zo</a:t>
            </a:r>
            <a:r>
              <a:rPr lang="pl-PL" sz="2000" b="1" dirty="0">
                <a:solidFill>
                  <a:schemeClr val="bg1"/>
                </a:solidFill>
              </a:rPr>
              <a:t> </a:t>
            </a:r>
            <a:r>
              <a:rPr lang="pl-PL" sz="2000" b="1" dirty="0" err="1">
                <a:solidFill>
                  <a:schemeClr val="bg1"/>
                </a:solidFill>
              </a:rPr>
              <a:t>strany</a:t>
            </a:r>
            <a:r>
              <a:rPr lang="pl-PL" sz="2000" b="1" dirty="0">
                <a:solidFill>
                  <a:schemeClr val="bg1"/>
                </a:solidFill>
              </a:rPr>
              <a:t> </a:t>
            </a:r>
            <a:r>
              <a:rPr lang="pl-PL" sz="2000" b="1" dirty="0" err="1">
                <a:solidFill>
                  <a:schemeClr val="bg1"/>
                </a:solidFill>
              </a:rPr>
              <a:t>študentov</a:t>
            </a:r>
            <a:r>
              <a:rPr lang="pl-PL" sz="2000" b="1" dirty="0">
                <a:solidFill>
                  <a:schemeClr val="bg1"/>
                </a:solidFill>
              </a:rPr>
              <a:t> z </a:t>
            </a:r>
            <a:r>
              <a:rPr lang="pl-PL" sz="2000" b="1" dirty="0" err="1">
                <a:solidFill>
                  <a:schemeClr val="bg1"/>
                </a:solidFill>
              </a:rPr>
              <a:t>iných</a:t>
            </a:r>
            <a:r>
              <a:rPr lang="pl-PL" sz="2000" b="1" dirty="0">
                <a:solidFill>
                  <a:schemeClr val="bg1"/>
                </a:solidFill>
              </a:rPr>
              <a:t> </a:t>
            </a:r>
            <a:r>
              <a:rPr lang="pl-PL" sz="2000" b="1" dirty="0" err="1">
                <a:solidFill>
                  <a:schemeClr val="bg1"/>
                </a:solidFill>
              </a:rPr>
              <a:t>skupín</a:t>
            </a:r>
            <a:r>
              <a:rPr lang="pl-PL" sz="2000" b="1" dirty="0">
                <a:solidFill>
                  <a:schemeClr val="bg1"/>
                </a:solidFill>
              </a:rPr>
              <a:t>.</a:t>
            </a:r>
            <a:br>
              <a:rPr lang="pl-PL" sz="2000" b="1" dirty="0">
                <a:solidFill>
                  <a:schemeClr val="bg1"/>
                </a:solidFill>
              </a:rPr>
            </a:br>
            <a:r>
              <a:rPr lang="pl-PL" sz="2000" b="1" dirty="0">
                <a:solidFill>
                  <a:schemeClr val="bg1"/>
                </a:solidFill>
              </a:rPr>
              <a:t>4. Bolo by </a:t>
            </a:r>
            <a:r>
              <a:rPr lang="pl-PL" sz="2000" b="1" dirty="0" err="1">
                <a:solidFill>
                  <a:schemeClr val="bg1"/>
                </a:solidFill>
              </a:rPr>
              <a:t>dobré</a:t>
            </a:r>
            <a:r>
              <a:rPr lang="pl-PL" sz="2000" b="1" dirty="0">
                <a:solidFill>
                  <a:schemeClr val="bg1"/>
                </a:solidFill>
              </a:rPr>
              <a:t> </a:t>
            </a:r>
            <a:r>
              <a:rPr lang="pl-PL" sz="2000" b="1" dirty="0" err="1">
                <a:solidFill>
                  <a:schemeClr val="bg1"/>
                </a:solidFill>
              </a:rPr>
              <a:t>šíriť</a:t>
            </a:r>
            <a:r>
              <a:rPr lang="pl-PL" sz="2000" b="1" dirty="0">
                <a:solidFill>
                  <a:schemeClr val="bg1"/>
                </a:solidFill>
              </a:rPr>
              <a:t> </a:t>
            </a:r>
            <a:r>
              <a:rPr lang="pl-PL" sz="2000" b="1" dirty="0" err="1">
                <a:solidFill>
                  <a:schemeClr val="bg1"/>
                </a:solidFill>
              </a:rPr>
              <a:t>vytvorené</a:t>
            </a:r>
            <a:r>
              <a:rPr lang="pl-PL" sz="2000" b="1" dirty="0">
                <a:solidFill>
                  <a:schemeClr val="bg1"/>
                </a:solidFill>
              </a:rPr>
              <a:t> PRODUKTY na </a:t>
            </a:r>
            <a:r>
              <a:rPr lang="pl-PL" sz="2000" b="1" dirty="0" err="1">
                <a:solidFill>
                  <a:schemeClr val="bg1"/>
                </a:solidFill>
              </a:rPr>
              <a:t>území</a:t>
            </a:r>
            <a:r>
              <a:rPr lang="pl-PL" sz="2000" b="1" dirty="0">
                <a:solidFill>
                  <a:schemeClr val="bg1"/>
                </a:solidFill>
              </a:rPr>
              <a:t> </a:t>
            </a:r>
            <a:r>
              <a:rPr lang="pl-PL" sz="2000" b="1" dirty="0" err="1">
                <a:solidFill>
                  <a:schemeClr val="bg1"/>
                </a:solidFill>
              </a:rPr>
              <a:t>školy</a:t>
            </a:r>
            <a:r>
              <a:rPr lang="pl-PL" sz="2000" b="1" dirty="0">
                <a:solidFill>
                  <a:schemeClr val="bg1"/>
                </a:solidFill>
              </a:rPr>
              <a:t>, aby </a:t>
            </a:r>
            <a:r>
              <a:rPr lang="pl-PL" sz="2000" b="1" dirty="0" err="1">
                <a:solidFill>
                  <a:schemeClr val="bg1"/>
                </a:solidFill>
              </a:rPr>
              <a:t>študenti</a:t>
            </a:r>
            <a:r>
              <a:rPr lang="pl-PL" sz="2000" b="1" dirty="0">
                <a:solidFill>
                  <a:schemeClr val="bg1"/>
                </a:solidFill>
              </a:rPr>
              <a:t> </a:t>
            </a:r>
            <a:r>
              <a:rPr lang="pl-PL" sz="2000" b="1" dirty="0" err="1">
                <a:solidFill>
                  <a:schemeClr val="bg1"/>
                </a:solidFill>
              </a:rPr>
              <a:t>videli</a:t>
            </a:r>
            <a:r>
              <a:rPr lang="pl-PL" sz="2000" b="1" dirty="0">
                <a:solidFill>
                  <a:schemeClr val="bg1"/>
                </a:solidFill>
              </a:rPr>
              <a:t>, </a:t>
            </a:r>
            <a:r>
              <a:rPr lang="pl-PL" sz="2000" b="1" dirty="0" err="1">
                <a:solidFill>
                  <a:schemeClr val="bg1"/>
                </a:solidFill>
              </a:rPr>
              <a:t>že</a:t>
            </a:r>
            <a:r>
              <a:rPr lang="pl-PL" sz="2000" b="1" dirty="0">
                <a:solidFill>
                  <a:schemeClr val="bg1"/>
                </a:solidFill>
              </a:rPr>
              <a:t> ich </a:t>
            </a:r>
            <a:r>
              <a:rPr lang="pl-PL" sz="2000" b="1" dirty="0" err="1">
                <a:solidFill>
                  <a:schemeClr val="bg1"/>
                </a:solidFill>
              </a:rPr>
              <a:t>práca</a:t>
            </a:r>
            <a:r>
              <a:rPr lang="pl-PL" sz="2000" b="1" dirty="0">
                <a:solidFill>
                  <a:schemeClr val="bg1"/>
                </a:solidFill>
              </a:rPr>
              <a:t> </a:t>
            </a:r>
            <a:r>
              <a:rPr lang="pl-PL" sz="2000" b="1" dirty="0" err="1">
                <a:solidFill>
                  <a:schemeClr val="bg1"/>
                </a:solidFill>
              </a:rPr>
              <a:t>má</a:t>
            </a:r>
            <a:r>
              <a:rPr lang="pl-PL" sz="2000" b="1" dirty="0">
                <a:solidFill>
                  <a:schemeClr val="bg1"/>
                </a:solidFill>
              </a:rPr>
              <a:t> </a:t>
            </a:r>
            <a:r>
              <a:rPr lang="pl-PL" sz="2000" b="1" dirty="0" err="1">
                <a:solidFill>
                  <a:schemeClr val="bg1"/>
                </a:solidFill>
              </a:rPr>
              <a:t>praktické</a:t>
            </a:r>
            <a:r>
              <a:rPr lang="pl-PL" sz="2000" b="1" dirty="0">
                <a:solidFill>
                  <a:schemeClr val="bg1"/>
                </a:solidFill>
              </a:rPr>
              <a:t> </a:t>
            </a:r>
            <a:r>
              <a:rPr lang="pl-PL" sz="2000" b="1" dirty="0" err="1">
                <a:solidFill>
                  <a:schemeClr val="bg1"/>
                </a:solidFill>
              </a:rPr>
              <a:t>využitie</a:t>
            </a:r>
            <a:r>
              <a:rPr lang="pl-PL" sz="2000" b="1" dirty="0">
                <a:solidFill>
                  <a:schemeClr val="bg1"/>
                </a:solidFill>
              </a:rPr>
              <a:t>.</a:t>
            </a:r>
            <a:br>
              <a:rPr lang="pl-PL" sz="2000" b="1" dirty="0">
                <a:solidFill>
                  <a:schemeClr val="bg1"/>
                </a:solidFill>
              </a:rPr>
            </a:br>
            <a:endParaRPr lang="pl-PL" sz="2000" b="1" dirty="0">
              <a:solidFill>
                <a:schemeClr val="bg1"/>
              </a:solidFill>
            </a:endParaRPr>
          </a:p>
        </p:txBody>
      </p:sp>
      <p:pic>
        <p:nvPicPr>
          <p:cNvPr id="4" name="Obraz 3">
            <a:extLst>
              <a:ext uri="{FF2B5EF4-FFF2-40B4-BE49-F238E27FC236}">
                <a16:creationId xmlns:a16="http://schemas.microsoft.com/office/drawing/2014/main" id="{297B1C99-EB0A-6B52-500C-013A2ACF40E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8910" y="6006137"/>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8627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useBgFill="1">
        <p:nvSpPr>
          <p:cNvPr id="71" name="Rectangle 7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74" name="Straight Connector 73"/>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pic>
        <p:nvPicPr>
          <p:cNvPr id="10" name="Obraz 9">
            <a:extLst>
              <a:ext uri="{FF2B5EF4-FFF2-40B4-BE49-F238E27FC236}">
                <a16:creationId xmlns:a16="http://schemas.microsoft.com/office/drawing/2014/main" id="{BFF53151-16AC-D1A0-1B90-99622E5A48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9223" y="386304"/>
            <a:ext cx="6191777" cy="1299005"/>
          </a:xfrm>
          <a:prstGeom prst="rect">
            <a:avLst/>
          </a:prstGeom>
        </p:spPr>
      </p:pic>
      <p:pic>
        <p:nvPicPr>
          <p:cNvPr id="11" name="Obraz 10">
            <a:extLst>
              <a:ext uri="{FF2B5EF4-FFF2-40B4-BE49-F238E27FC236}">
                <a16:creationId xmlns:a16="http://schemas.microsoft.com/office/drawing/2014/main" id="{5E9446C7-A3E3-4FED-A2B6-6BD3A52E150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53573" y="6172200"/>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Obraz 20">
            <a:extLst>
              <a:ext uri="{FF2B5EF4-FFF2-40B4-BE49-F238E27FC236}">
                <a16:creationId xmlns:a16="http://schemas.microsoft.com/office/drawing/2014/main" id="{0AFBD041-77AA-F323-6AD8-B7A9A30575EE}"/>
              </a:ext>
            </a:extLst>
          </p:cNvPr>
          <p:cNvPicPr>
            <a:picLocks noChangeAspect="1"/>
          </p:cNvPicPr>
          <p:nvPr/>
        </p:nvPicPr>
        <p:blipFill>
          <a:blip r:embed="rId4"/>
          <a:stretch>
            <a:fillRect/>
          </a:stretch>
        </p:blipFill>
        <p:spPr>
          <a:xfrm>
            <a:off x="867806" y="2546251"/>
            <a:ext cx="10229613" cy="1418369"/>
          </a:xfrm>
          <a:prstGeom prst="rect">
            <a:avLst/>
          </a:prstGeom>
        </p:spPr>
      </p:pic>
    </p:spTree>
    <p:extLst>
      <p:ext uri="{BB962C8B-B14F-4D97-AF65-F5344CB8AC3E}">
        <p14:creationId xmlns:p14="http://schemas.microsoft.com/office/powerpoint/2010/main" val="364725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5" name="Rectangle 7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7" name="Group 76"/>
          <p:cNvGrpSpPr>
            <a:grpSpLocks noGrp="1" noUngrp="1" noRot="1" noChangeAspect="1" noMove="1" noResize="1"/>
          </p:cNvGrpSpPr>
          <p:nvPr>
            <p:extLst>
              <p:ext uri="{386F3935-93C4-4BCD-93E2-E3B085C9AB24}">
                <p16:designElem xmlns:p16="http://schemas.microsoft.com/office/powerpoint/2015/main" val="1"/>
              </p:ext>
            </p:extLst>
          </p:nvPr>
        </p:nvGrpSpPr>
        <p:grpSpPr>
          <a:xfrm>
            <a:off x="10292292" y="2963333"/>
            <a:ext cx="1896535" cy="2218267"/>
            <a:chOff x="10292292" y="2963333"/>
            <a:chExt cx="1896535" cy="2218267"/>
          </a:xfrm>
        </p:grpSpPr>
        <p:cxnSp>
          <p:nvCxnSpPr>
            <p:cNvPr id="78" name="Straight Connector 77"/>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extLst>
                <p:ext uri="{386F3935-93C4-4BCD-93E2-E3B085C9AB24}">
                  <p16:designElem xmlns:p16="http://schemas.microsoft.com/office/powerpoint/2015/main" val="1"/>
                </p:ext>
              </p:extLst>
            </p:nvPr>
          </p:nvCxnSpPr>
          <p:spPr>
            <a:xfrm flipH="1">
              <a:off x="10699485" y="3190344"/>
              <a:ext cx="1489342" cy="148934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84" name="Snip Diagonal Corner Rectangle 2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2"/>
            <a:ext cx="6096001" cy="6858000"/>
          </a:xfrm>
          <a:prstGeom prst="snip2DiagRect">
            <a:avLst>
              <a:gd name="adj1" fmla="val 0"/>
              <a:gd name="adj2" fmla="val 0"/>
            </a:avLst>
          </a:pr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Zegar, Złota, Numer, Roman, Kwadrat">
            <a:extLst>
              <a:ext uri="{FF2B5EF4-FFF2-40B4-BE49-F238E27FC236}">
                <a16:creationId xmlns:a16="http://schemas.microsoft.com/office/drawing/2014/main" id="{A0E00DC6-2ACE-479E-983C-EEB4B25F953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197" r="5510" b="5"/>
          <a:stretch/>
        </p:blipFill>
        <p:spPr bwMode="auto">
          <a:xfrm>
            <a:off x="3749040" y="607992"/>
            <a:ext cx="1800860" cy="2016676"/>
          </a:xfrm>
          <a:prstGeom prst="rect">
            <a:avLst/>
          </a:prstGeom>
          <a:noFill/>
          <a:extLst>
            <a:ext uri="{909E8E84-426E-40DD-AFC4-6F175D3DCCD1}">
              <a14:hiddenFill xmlns:a14="http://schemas.microsoft.com/office/drawing/2010/main">
                <a:solidFill>
                  <a:srgbClr val="FFFFFF"/>
                </a:solidFill>
              </a14:hiddenFill>
            </a:ext>
          </a:extLst>
        </p:spPr>
      </p:pic>
      <p:cxnSp>
        <p:nvCxnSpPr>
          <p:cNvPr id="86" name="Straight Connector 85"/>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a:off x="3040380" y="-415713"/>
            <a:ext cx="0" cy="608076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49039" y="0"/>
            <a:ext cx="0" cy="260604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88011" y="0"/>
            <a:ext cx="0" cy="685800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2" name="Tytuł 1">
            <a:extLst>
              <a:ext uri="{FF2B5EF4-FFF2-40B4-BE49-F238E27FC236}">
                <a16:creationId xmlns:a16="http://schemas.microsoft.com/office/drawing/2014/main" id="{73BFD37E-C93A-420B-84AC-C6FC805150A7}"/>
              </a:ext>
            </a:extLst>
          </p:cNvPr>
          <p:cNvSpPr>
            <a:spLocks noGrp="1"/>
          </p:cNvSpPr>
          <p:nvPr>
            <p:ph type="title"/>
          </p:nvPr>
        </p:nvSpPr>
        <p:spPr>
          <a:xfrm>
            <a:off x="6156676" y="1408324"/>
            <a:ext cx="5794461" cy="4076823"/>
          </a:xfrm>
        </p:spPr>
        <p:txBody>
          <a:bodyPr>
            <a:noAutofit/>
          </a:bodyPr>
          <a:lstStyle/>
          <a:p>
            <a:pPr algn="ctr"/>
            <a:r>
              <a:rPr lang="pl-PL" sz="2400" b="1" dirty="0" err="1"/>
              <a:t>Predstavme</a:t>
            </a:r>
            <a:r>
              <a:rPr lang="pl-PL" sz="2400" b="1" dirty="0"/>
              <a:t> si, </a:t>
            </a:r>
            <a:r>
              <a:rPr lang="pl-PL" sz="2400" b="1" dirty="0" err="1"/>
              <a:t>že</a:t>
            </a:r>
            <a:r>
              <a:rPr lang="pl-PL" sz="2400" b="1" dirty="0"/>
              <a:t> </a:t>
            </a:r>
            <a:r>
              <a:rPr lang="pl-PL" sz="2400" b="1" dirty="0" err="1"/>
              <a:t>vonku</a:t>
            </a:r>
            <a:r>
              <a:rPr lang="pl-PL" sz="2400" b="1" dirty="0"/>
              <a:t> je </a:t>
            </a:r>
            <a:r>
              <a:rPr lang="pl-PL" sz="2400" b="1" dirty="0" err="1"/>
              <a:t>pekné</a:t>
            </a:r>
            <a:r>
              <a:rPr lang="pl-PL" sz="2400" b="1" dirty="0"/>
              <a:t> </a:t>
            </a:r>
            <a:r>
              <a:rPr lang="pl-PL" sz="2400" b="1" dirty="0" err="1"/>
              <a:t>počasie</a:t>
            </a:r>
            <a:r>
              <a:rPr lang="pl-PL" sz="2400" b="1" dirty="0"/>
              <a:t>, </a:t>
            </a:r>
            <a:r>
              <a:rPr lang="pl-PL" sz="2400" b="1" dirty="0" err="1"/>
              <a:t>deti</a:t>
            </a:r>
            <a:r>
              <a:rPr lang="pl-PL" sz="2400" b="1" dirty="0"/>
              <a:t> </a:t>
            </a:r>
            <a:r>
              <a:rPr lang="pl-PL" sz="2400" b="1" dirty="0" err="1"/>
              <a:t>prišli</a:t>
            </a:r>
            <a:r>
              <a:rPr lang="pl-PL" sz="2400" b="1" dirty="0"/>
              <a:t> do </a:t>
            </a:r>
            <a:r>
              <a:rPr lang="pl-PL" sz="2400" b="1" dirty="0" err="1"/>
              <a:t>telocvične</a:t>
            </a:r>
            <a:r>
              <a:rPr lang="pl-PL" sz="2400" b="1" dirty="0"/>
              <a:t> na </a:t>
            </a:r>
            <a:r>
              <a:rPr lang="pl-PL" sz="2400" b="1" dirty="0" err="1"/>
              <a:t>hodinu</a:t>
            </a:r>
            <a:r>
              <a:rPr lang="pl-PL" sz="2400" b="1" dirty="0"/>
              <a:t> </a:t>
            </a:r>
            <a:r>
              <a:rPr lang="pl-PL" sz="2400" b="1" dirty="0" err="1"/>
              <a:t>telesnej</a:t>
            </a:r>
            <a:r>
              <a:rPr lang="pl-PL" sz="2400" b="1" dirty="0"/>
              <a:t> </a:t>
            </a:r>
            <a:r>
              <a:rPr lang="pl-PL" sz="2400" b="1" dirty="0" err="1"/>
              <a:t>výchovy</a:t>
            </a:r>
            <a:r>
              <a:rPr lang="pl-PL" sz="2400" b="1" dirty="0"/>
              <a:t>. </a:t>
            </a:r>
            <a:r>
              <a:rPr lang="pl-PL" sz="2400" b="1" dirty="0" err="1"/>
              <a:t>Slnečné</a:t>
            </a:r>
            <a:r>
              <a:rPr lang="pl-PL" sz="2400" b="1" dirty="0"/>
              <a:t> </a:t>
            </a:r>
            <a:r>
              <a:rPr lang="pl-PL" sz="2400" b="1" dirty="0" err="1"/>
              <a:t>lúče</a:t>
            </a:r>
            <a:r>
              <a:rPr lang="pl-PL" sz="2400" b="1" dirty="0"/>
              <a:t> </a:t>
            </a:r>
            <a:r>
              <a:rPr lang="pl-PL" sz="2400" b="1" dirty="0" err="1"/>
              <a:t>osvetľujú</a:t>
            </a:r>
            <a:r>
              <a:rPr lang="pl-PL" sz="2400" b="1" dirty="0"/>
              <a:t> </a:t>
            </a:r>
            <a:r>
              <a:rPr lang="pl-PL" sz="2400" b="1" dirty="0" err="1"/>
              <a:t>triedu</a:t>
            </a:r>
            <a:r>
              <a:rPr lang="pl-PL" sz="2400" b="1" dirty="0"/>
              <a:t>. </a:t>
            </a:r>
            <a:r>
              <a:rPr lang="pl-PL" sz="2400" b="1" dirty="0" err="1"/>
              <a:t>Učiteľ</a:t>
            </a:r>
            <a:r>
              <a:rPr lang="pl-PL" sz="2400" b="1" dirty="0"/>
              <a:t> si </a:t>
            </a:r>
            <a:r>
              <a:rPr lang="pl-PL" sz="2400" b="1" dirty="0" err="1"/>
              <a:t>všimne</a:t>
            </a:r>
            <a:r>
              <a:rPr lang="pl-PL" sz="2400" b="1" dirty="0"/>
              <a:t> </a:t>
            </a:r>
            <a:r>
              <a:rPr lang="pl-PL" sz="2400" b="1" dirty="0" err="1"/>
              <a:t>krásne</a:t>
            </a:r>
            <a:r>
              <a:rPr lang="pl-PL" sz="2400" b="1" dirty="0"/>
              <a:t> </a:t>
            </a:r>
            <a:r>
              <a:rPr lang="pl-PL" sz="2400" b="1" dirty="0" err="1"/>
              <a:t>počasie</a:t>
            </a:r>
            <a:r>
              <a:rPr lang="pl-PL" sz="2400" b="1" dirty="0"/>
              <a:t> </a:t>
            </a:r>
            <a:r>
              <a:rPr lang="pl-PL" sz="2400" b="1" dirty="0" err="1"/>
              <a:t>vonku</a:t>
            </a:r>
            <a:r>
              <a:rPr lang="pl-PL" sz="2400" b="1" dirty="0"/>
              <a:t> a </a:t>
            </a:r>
            <a:r>
              <a:rPr lang="pl-PL" sz="2400" b="1" dirty="0" err="1"/>
              <a:t>prichádza</a:t>
            </a:r>
            <a:r>
              <a:rPr lang="pl-PL" sz="2400" b="1" dirty="0"/>
              <a:t> s </a:t>
            </a:r>
            <a:r>
              <a:rPr lang="pl-PL" sz="2400" b="1" dirty="0" err="1"/>
              <a:t>nápadom</a:t>
            </a:r>
            <a:r>
              <a:rPr lang="pl-PL" sz="2400" b="1" dirty="0"/>
              <a:t> </a:t>
            </a:r>
            <a:r>
              <a:rPr lang="pl-PL" sz="2400" b="1" dirty="0" err="1"/>
              <a:t>viesť</a:t>
            </a:r>
            <a:r>
              <a:rPr lang="pl-PL" sz="2400" b="1" dirty="0"/>
              <a:t> </a:t>
            </a:r>
            <a:r>
              <a:rPr lang="pl-PL" sz="2400" b="1" dirty="0" err="1"/>
              <a:t>zaujímavú</a:t>
            </a:r>
            <a:r>
              <a:rPr lang="pl-PL" sz="2400" b="1" dirty="0"/>
              <a:t> </a:t>
            </a:r>
            <a:r>
              <a:rPr lang="pl-PL" sz="2400" b="1" dirty="0" err="1"/>
              <a:t>prednášku</a:t>
            </a:r>
            <a:r>
              <a:rPr lang="pl-PL" sz="2400" b="1" dirty="0"/>
              <a:t>, </a:t>
            </a:r>
            <a:r>
              <a:rPr lang="pl-PL" sz="2400" b="1" dirty="0" err="1"/>
              <a:t>ktorá</a:t>
            </a:r>
            <a:r>
              <a:rPr lang="pl-PL" sz="2400" b="1" dirty="0"/>
              <a:t> </a:t>
            </a:r>
            <a:r>
              <a:rPr lang="pl-PL" sz="2400" b="1" dirty="0" err="1"/>
              <a:t>spája</a:t>
            </a:r>
            <a:r>
              <a:rPr lang="pl-PL" sz="2400" b="1" dirty="0"/>
              <a:t> </a:t>
            </a:r>
            <a:r>
              <a:rPr lang="pl-PL" sz="2400" b="1" dirty="0" err="1"/>
              <a:t>telesnú</a:t>
            </a:r>
            <a:r>
              <a:rPr lang="pl-PL" sz="2400" b="1" dirty="0"/>
              <a:t> </a:t>
            </a:r>
            <a:r>
              <a:rPr lang="pl-PL" sz="2400" b="1" dirty="0" err="1"/>
              <a:t>výchovu</a:t>
            </a:r>
            <a:r>
              <a:rPr lang="pl-PL" sz="2400" b="1" dirty="0"/>
              <a:t> </a:t>
            </a:r>
            <a:br>
              <a:rPr lang="pl-PL" sz="2400" b="1" dirty="0"/>
            </a:br>
            <a:r>
              <a:rPr lang="pl-PL" sz="2400" b="1" dirty="0"/>
              <a:t>a </a:t>
            </a:r>
            <a:r>
              <a:rPr lang="pl-PL" sz="2400" b="1" dirty="0" err="1"/>
              <a:t>pantomimu</a:t>
            </a:r>
            <a:r>
              <a:rPr lang="pl-PL" sz="2400" b="1" dirty="0"/>
              <a:t>. </a:t>
            </a:r>
            <a:br>
              <a:rPr lang="pl-PL" sz="2400" b="1" dirty="0"/>
            </a:br>
            <a:r>
              <a:rPr lang="pl-PL" sz="2400" b="1" dirty="0" err="1"/>
              <a:t>Vysvetľuje</a:t>
            </a:r>
            <a:r>
              <a:rPr lang="pl-PL" sz="2400" b="1" dirty="0"/>
              <a:t> </a:t>
            </a:r>
            <a:r>
              <a:rPr lang="pl-PL" sz="2400" b="1" dirty="0" err="1"/>
              <a:t>žiakom</a:t>
            </a:r>
            <a:r>
              <a:rPr lang="pl-PL" sz="2400" b="1" dirty="0"/>
              <a:t>, </a:t>
            </a:r>
            <a:r>
              <a:rPr lang="pl-PL" sz="2400" b="1" dirty="0" err="1"/>
              <a:t>čo</a:t>
            </a:r>
            <a:r>
              <a:rPr lang="pl-PL" sz="2400" b="1" dirty="0"/>
              <a:t> je pantomima.</a:t>
            </a:r>
            <a:endParaRPr lang="pl-PL" sz="1000" b="0" i="0" dirty="0">
              <a:solidFill>
                <a:srgbClr val="222222"/>
              </a:solidFill>
              <a:effectLst/>
              <a:latin typeface="Arial" panose="020B0604020202020204" pitchFamily="34" charset="0"/>
            </a:endParaRPr>
          </a:p>
        </p:txBody>
      </p:sp>
      <p:sp>
        <p:nvSpPr>
          <p:cNvPr id="3" name="Symbol zastępczy zawartości 2">
            <a:extLst>
              <a:ext uri="{FF2B5EF4-FFF2-40B4-BE49-F238E27FC236}">
                <a16:creationId xmlns:a16="http://schemas.microsoft.com/office/drawing/2014/main" id="{A34838AD-5E6F-4BBE-9407-4671C8C3F434}"/>
              </a:ext>
            </a:extLst>
          </p:cNvPr>
          <p:cNvSpPr>
            <a:spLocks noGrp="1"/>
          </p:cNvSpPr>
          <p:nvPr>
            <p:ph idx="1"/>
          </p:nvPr>
        </p:nvSpPr>
        <p:spPr>
          <a:xfrm>
            <a:off x="6626123" y="382588"/>
            <a:ext cx="4609848" cy="768880"/>
          </a:xfrm>
        </p:spPr>
        <p:txBody>
          <a:bodyPr>
            <a:normAutofit/>
          </a:bodyPr>
          <a:lstStyle/>
          <a:p>
            <a:pPr marL="0" indent="0" algn="ctr">
              <a:buNone/>
            </a:pPr>
            <a:r>
              <a:rPr lang="pl-PL" sz="3600" b="1" dirty="0"/>
              <a:t>ÚVOD I</a:t>
            </a:r>
            <a:endParaRPr lang="pl-PL" sz="3600" dirty="0"/>
          </a:p>
        </p:txBody>
      </p:sp>
      <p:pic>
        <p:nvPicPr>
          <p:cNvPr id="2050" name="Picture 2" descr="Grafika wektorowa Rysunek słońce, Rysunek słońce obrazy wektorowe |  Depositphotos">
            <a:extLst>
              <a:ext uri="{FF2B5EF4-FFF2-40B4-BE49-F238E27FC236}">
                <a16:creationId xmlns:a16="http://schemas.microsoft.com/office/drawing/2014/main" id="{BC0618B8-8EF9-233F-3D0F-8D8605B6C3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958" y="365019"/>
            <a:ext cx="2086610" cy="208661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zasem słońce, czasem deszcz: wpływ pogody na samopoczucie w pracy">
            <a:extLst>
              <a:ext uri="{FF2B5EF4-FFF2-40B4-BE49-F238E27FC236}">
                <a16:creationId xmlns:a16="http://schemas.microsoft.com/office/drawing/2014/main" id="{91F22E8A-24AA-B3CA-3733-2ED1AC43DD1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6408" y="3285067"/>
            <a:ext cx="4592799" cy="2463270"/>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EA72E7FC-31FF-CF62-41A1-41FC027D70B7}"/>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09222" y="6024720"/>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4357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5" name="Rectangle 7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7" name="Group 76"/>
          <p:cNvGrpSpPr>
            <a:grpSpLocks noGrp="1" noUngrp="1" noRot="1" noChangeAspect="1" noMove="1" noResize="1"/>
          </p:cNvGrpSpPr>
          <p:nvPr>
            <p:extLst>
              <p:ext uri="{386F3935-93C4-4BCD-93E2-E3B085C9AB24}">
                <p16:designElem xmlns:p16="http://schemas.microsoft.com/office/powerpoint/2015/main" val="1"/>
              </p:ext>
            </p:extLst>
          </p:nvPr>
        </p:nvGrpSpPr>
        <p:grpSpPr>
          <a:xfrm>
            <a:off x="10292292" y="2963333"/>
            <a:ext cx="1896535" cy="2218267"/>
            <a:chOff x="10292292" y="2963333"/>
            <a:chExt cx="1896535" cy="2218267"/>
          </a:xfrm>
        </p:grpSpPr>
        <p:cxnSp>
          <p:nvCxnSpPr>
            <p:cNvPr id="78" name="Straight Connector 77"/>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extLst>
                <p:ext uri="{386F3935-93C4-4BCD-93E2-E3B085C9AB24}">
                  <p16:designElem xmlns:p16="http://schemas.microsoft.com/office/powerpoint/2015/main" val="1"/>
                </p:ext>
              </p:extLst>
            </p:nvPr>
          </p:nvCxnSpPr>
          <p:spPr>
            <a:xfrm flipH="1">
              <a:off x="10699485" y="3190344"/>
              <a:ext cx="1489342" cy="148934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84" name="Snip Diagonal Corner Rectangle 2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2"/>
            <a:ext cx="6096001" cy="6858000"/>
          </a:xfrm>
          <a:prstGeom prst="snip2DiagRect">
            <a:avLst>
              <a:gd name="adj1" fmla="val 0"/>
              <a:gd name="adj2" fmla="val 0"/>
            </a:avLst>
          </a:pr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Connector 85"/>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a:off x="3040380" y="-415713"/>
            <a:ext cx="0" cy="608076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49039" y="0"/>
            <a:ext cx="0" cy="260604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88011" y="0"/>
            <a:ext cx="0" cy="6858000"/>
          </a:xfrm>
          <a:prstGeom prst="line">
            <a:avLst/>
          </a:prstGeom>
          <a:ln w="28575" cap="sq">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2" name="Tytuł 1">
            <a:extLst>
              <a:ext uri="{FF2B5EF4-FFF2-40B4-BE49-F238E27FC236}">
                <a16:creationId xmlns:a16="http://schemas.microsoft.com/office/drawing/2014/main" id="{73BFD37E-C93A-420B-84AC-C6FC805150A7}"/>
              </a:ext>
            </a:extLst>
          </p:cNvPr>
          <p:cNvSpPr>
            <a:spLocks noGrp="1"/>
          </p:cNvSpPr>
          <p:nvPr>
            <p:ph type="title"/>
          </p:nvPr>
        </p:nvSpPr>
        <p:spPr>
          <a:xfrm>
            <a:off x="6144357" y="685800"/>
            <a:ext cx="5794461" cy="4076823"/>
          </a:xfrm>
        </p:spPr>
        <p:txBody>
          <a:bodyPr>
            <a:noAutofit/>
          </a:bodyPr>
          <a:lstStyle/>
          <a:p>
            <a:pPr algn="ctr"/>
            <a:r>
              <a:rPr lang="pl-PL" sz="2400" b="1" dirty="0" err="1"/>
              <a:t>Učiteľ</a:t>
            </a:r>
            <a:r>
              <a:rPr lang="pl-PL" sz="2400" b="1" dirty="0"/>
              <a:t> ukazuje fotografie </a:t>
            </a:r>
            <a:r>
              <a:rPr lang="pl-PL" sz="2400" b="1" dirty="0" err="1"/>
              <a:t>alebo</a:t>
            </a:r>
            <a:r>
              <a:rPr lang="pl-PL" sz="2400" b="1" dirty="0"/>
              <a:t> filmy </a:t>
            </a:r>
            <a:r>
              <a:rPr lang="pl-PL" sz="2400" b="1" dirty="0" err="1"/>
              <a:t>hercov</a:t>
            </a:r>
            <a:r>
              <a:rPr lang="pl-PL" sz="2400" b="1" dirty="0"/>
              <a:t> </a:t>
            </a:r>
            <a:r>
              <a:rPr lang="pl-PL" sz="2400" b="1" dirty="0" err="1"/>
              <a:t>vo</a:t>
            </a:r>
            <a:r>
              <a:rPr lang="pl-PL" sz="2400" b="1" dirty="0"/>
              <a:t> </a:t>
            </a:r>
            <a:r>
              <a:rPr lang="pl-PL" sz="2400" b="1" dirty="0" err="1"/>
              <a:t>funkcii</a:t>
            </a:r>
            <a:r>
              <a:rPr lang="pl-PL" sz="2400" b="1" dirty="0"/>
              <a:t> pierrot. </a:t>
            </a:r>
            <a:r>
              <a:rPr lang="pl-PL" sz="2400" b="1" dirty="0" err="1"/>
              <a:t>Hovorí</a:t>
            </a:r>
            <a:r>
              <a:rPr lang="pl-PL" sz="2400" b="1" dirty="0"/>
              <a:t>, </a:t>
            </a:r>
            <a:r>
              <a:rPr lang="pl-PL" sz="2400" b="1" dirty="0" err="1"/>
              <a:t>aké</a:t>
            </a:r>
            <a:r>
              <a:rPr lang="pl-PL" sz="2400" b="1" dirty="0"/>
              <a:t> by mali </a:t>
            </a:r>
            <a:r>
              <a:rPr lang="pl-PL" sz="2400" b="1" dirty="0" err="1"/>
              <a:t>byť</a:t>
            </a:r>
            <a:r>
              <a:rPr lang="pl-PL" sz="2400" b="1" dirty="0"/>
              <a:t> </a:t>
            </a:r>
            <a:r>
              <a:rPr lang="pl-PL" sz="2400" b="1" dirty="0" err="1"/>
              <a:t>kostýmy</a:t>
            </a:r>
            <a:r>
              <a:rPr lang="pl-PL" sz="2400" b="1" dirty="0"/>
              <a:t>. </a:t>
            </a:r>
            <a:r>
              <a:rPr lang="pl-PL" sz="2400" b="1" dirty="0" err="1"/>
              <a:t>Každé</a:t>
            </a:r>
            <a:r>
              <a:rPr lang="pl-PL" sz="2400" b="1" dirty="0"/>
              <a:t> </a:t>
            </a:r>
            <a:r>
              <a:rPr lang="pl-PL" sz="2400" b="1" dirty="0" err="1"/>
              <a:t>dieťa</a:t>
            </a:r>
            <a:r>
              <a:rPr lang="pl-PL" sz="2400" b="1" dirty="0"/>
              <a:t> dostane </a:t>
            </a:r>
            <a:r>
              <a:rPr lang="pl-PL" sz="2400" b="1" dirty="0" err="1"/>
              <a:t>špeciálne</a:t>
            </a:r>
            <a:r>
              <a:rPr lang="pl-PL" sz="2400" b="1" dirty="0"/>
              <a:t> </a:t>
            </a:r>
            <a:r>
              <a:rPr lang="pl-PL" sz="2400" b="1" dirty="0" err="1"/>
              <a:t>oblečenie</a:t>
            </a:r>
            <a:r>
              <a:rPr lang="pl-PL" sz="2400" b="1" dirty="0"/>
              <a:t>.</a:t>
            </a:r>
          </a:p>
        </p:txBody>
      </p:sp>
      <p:sp>
        <p:nvSpPr>
          <p:cNvPr id="3" name="Symbol zastępczy zawartości 2">
            <a:extLst>
              <a:ext uri="{FF2B5EF4-FFF2-40B4-BE49-F238E27FC236}">
                <a16:creationId xmlns:a16="http://schemas.microsoft.com/office/drawing/2014/main" id="{A34838AD-5E6F-4BBE-9407-4671C8C3F434}"/>
              </a:ext>
            </a:extLst>
          </p:cNvPr>
          <p:cNvSpPr>
            <a:spLocks noGrp="1"/>
          </p:cNvSpPr>
          <p:nvPr>
            <p:ph idx="1"/>
          </p:nvPr>
        </p:nvSpPr>
        <p:spPr>
          <a:xfrm>
            <a:off x="6305803" y="685800"/>
            <a:ext cx="4609848" cy="694267"/>
          </a:xfrm>
        </p:spPr>
        <p:txBody>
          <a:bodyPr>
            <a:normAutofit/>
          </a:bodyPr>
          <a:lstStyle/>
          <a:p>
            <a:pPr marL="0" indent="0" algn="ctr">
              <a:buNone/>
            </a:pPr>
            <a:r>
              <a:rPr lang="pl-PL" sz="3600" b="1" dirty="0"/>
              <a:t>ÚVOD II</a:t>
            </a:r>
            <a:endParaRPr lang="pl-PL" sz="3600" dirty="0"/>
          </a:p>
        </p:txBody>
      </p:sp>
      <p:pic>
        <p:nvPicPr>
          <p:cNvPr id="4" name="Picture 2" descr="Strój na karnawał PIERROT / Kostiumy klauna - sklep PartyBox.pl">
            <a:extLst>
              <a:ext uri="{FF2B5EF4-FFF2-40B4-BE49-F238E27FC236}">
                <a16:creationId xmlns:a16="http://schemas.microsoft.com/office/drawing/2014/main" id="{6E07B7B8-2AE7-E73B-5D43-83A0C53CDF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817" y="234190"/>
            <a:ext cx="2825028" cy="330911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d Strój Pierrot straszny L/XL 80688 Rozmiar 52/54">
            <a:extLst>
              <a:ext uri="{FF2B5EF4-FFF2-40B4-BE49-F238E27FC236}">
                <a16:creationId xmlns:a16="http://schemas.microsoft.com/office/drawing/2014/main" id="{F1BF39F3-5081-6388-2C3A-C0E8A01CA9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5122" y="2124352"/>
            <a:ext cx="2825028" cy="331944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Pierrot, 5 dolarów - Mennica Polska">
            <a:extLst>
              <a:ext uri="{FF2B5EF4-FFF2-40B4-BE49-F238E27FC236}">
                <a16:creationId xmlns:a16="http://schemas.microsoft.com/office/drawing/2014/main" id="{698276B6-6214-5CB7-1848-9AA7294372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817" y="4024843"/>
            <a:ext cx="2133600" cy="2143125"/>
          </a:xfrm>
          <a:prstGeom prst="rect">
            <a:avLst/>
          </a:prstGeom>
          <a:noFill/>
          <a:extLst>
            <a:ext uri="{909E8E84-426E-40DD-AFC4-6F175D3DCCD1}">
              <a14:hiddenFill xmlns:a14="http://schemas.microsoft.com/office/drawing/2010/main">
                <a:solidFill>
                  <a:srgbClr val="FFFFFF"/>
                </a:solidFill>
              </a14:hiddenFill>
            </a:ext>
          </a:extLst>
        </p:spPr>
      </p:pic>
      <p:pic>
        <p:nvPicPr>
          <p:cNvPr id="7" name="Obraz 6">
            <a:extLst>
              <a:ext uri="{FF2B5EF4-FFF2-40B4-BE49-F238E27FC236}">
                <a16:creationId xmlns:a16="http://schemas.microsoft.com/office/drawing/2014/main" id="{2DD236BE-08C1-C103-C105-AA6CE50D7A0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00310" y="5869304"/>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485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4" name="Group 72"/>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59517"/>
            <a:ext cx="2981858" cy="3208867"/>
            <a:chOff x="9206969" y="2963333"/>
            <a:chExt cx="2981858" cy="3208867"/>
          </a:xfrm>
        </p:grpSpPr>
        <p:cxnSp>
          <p:nvCxnSpPr>
            <p:cNvPr id="74" name="Straight Connector 73"/>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55" name="Straight Connector 74"/>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ytuł 1">
            <a:extLst>
              <a:ext uri="{FF2B5EF4-FFF2-40B4-BE49-F238E27FC236}">
                <a16:creationId xmlns:a16="http://schemas.microsoft.com/office/drawing/2014/main" id="{276DF8CD-6D7C-4C48-97CA-11B105D3BC91}"/>
              </a:ext>
            </a:extLst>
          </p:cNvPr>
          <p:cNvSpPr>
            <a:spLocks noGrp="1"/>
          </p:cNvSpPr>
          <p:nvPr>
            <p:ph type="title"/>
          </p:nvPr>
        </p:nvSpPr>
        <p:spPr>
          <a:xfrm>
            <a:off x="752313" y="1131869"/>
            <a:ext cx="7350079" cy="4298764"/>
          </a:xfrm>
        </p:spPr>
        <p:txBody>
          <a:bodyPr>
            <a:normAutofit fontScale="90000"/>
          </a:bodyPr>
          <a:lstStyle/>
          <a:p>
            <a:pPr algn="ctr">
              <a:lnSpc>
                <a:spcPct val="150000"/>
              </a:lnSpc>
            </a:pPr>
            <a:br>
              <a:rPr lang="pl-PL" sz="1800" b="1" dirty="0"/>
            </a:br>
            <a:r>
              <a:rPr lang="pl-PL" sz="2000" b="1" dirty="0"/>
              <a:t>Tu je </a:t>
            </a:r>
            <a:r>
              <a:rPr lang="pl-PL" sz="2000" b="1" dirty="0" err="1"/>
              <a:t>prvé</a:t>
            </a:r>
            <a:r>
              <a:rPr lang="pl-PL" sz="2000" b="1" dirty="0"/>
              <a:t> </a:t>
            </a:r>
            <a:r>
              <a:rPr lang="pl-PL" sz="2000" b="1" dirty="0" err="1"/>
              <a:t>úloha</a:t>
            </a:r>
            <a:r>
              <a:rPr lang="pl-PL" sz="2000" b="1" dirty="0"/>
              <a:t>: </a:t>
            </a:r>
            <a:r>
              <a:rPr lang="pl-PL" sz="2000" b="1" dirty="0" err="1"/>
              <a:t>Učiteľ</a:t>
            </a:r>
            <a:r>
              <a:rPr lang="pl-PL" sz="2000" b="1" dirty="0"/>
              <a:t> </a:t>
            </a:r>
            <a:r>
              <a:rPr lang="pl-PL" sz="2000" b="1" dirty="0" err="1"/>
              <a:t>navrhuje</a:t>
            </a:r>
            <a:r>
              <a:rPr lang="pl-PL" sz="2000" b="1" dirty="0"/>
              <a:t> </a:t>
            </a:r>
            <a:r>
              <a:rPr lang="pl-PL" sz="2000" b="1" dirty="0" err="1"/>
              <a:t>začať</a:t>
            </a:r>
            <a:r>
              <a:rPr lang="pl-PL" sz="2000" b="1" dirty="0"/>
              <a:t> </a:t>
            </a:r>
            <a:r>
              <a:rPr lang="pl-PL" sz="2000" b="1" dirty="0" err="1"/>
              <a:t>hodinu</a:t>
            </a:r>
            <a:r>
              <a:rPr lang="pl-PL" sz="2000" b="1" dirty="0"/>
              <a:t> </a:t>
            </a:r>
            <a:r>
              <a:rPr lang="pl-PL" sz="2000" b="1" dirty="0" err="1"/>
              <a:t>nezvyčajným</a:t>
            </a:r>
            <a:r>
              <a:rPr lang="pl-PL" sz="2000" b="1" dirty="0"/>
              <a:t> </a:t>
            </a:r>
            <a:r>
              <a:rPr lang="pl-PL" sz="2000" b="1" dirty="0" err="1"/>
              <a:t>zohrievaním</a:t>
            </a:r>
            <a:r>
              <a:rPr lang="pl-PL" sz="2000" b="1" dirty="0"/>
              <a:t>, nie </a:t>
            </a:r>
            <a:r>
              <a:rPr lang="pl-PL" sz="2000" b="1" dirty="0" err="1"/>
              <a:t>pre</a:t>
            </a:r>
            <a:r>
              <a:rPr lang="pl-PL" sz="2000" b="1" dirty="0"/>
              <a:t> </a:t>
            </a:r>
            <a:r>
              <a:rPr lang="pl-PL" sz="2000" b="1" dirty="0" err="1"/>
              <a:t>telo</a:t>
            </a:r>
            <a:r>
              <a:rPr lang="pl-PL" sz="2000" b="1" dirty="0"/>
              <a:t>, ale </a:t>
            </a:r>
            <a:r>
              <a:rPr lang="pl-PL" sz="2000" b="1" dirty="0" err="1"/>
              <a:t>pre</a:t>
            </a:r>
            <a:r>
              <a:rPr lang="pl-PL" sz="2000" b="1" dirty="0"/>
              <a:t> </a:t>
            </a:r>
            <a:r>
              <a:rPr lang="pl-PL" sz="2000" b="1" dirty="0" err="1"/>
              <a:t>tvár</a:t>
            </a:r>
            <a:r>
              <a:rPr lang="pl-PL" sz="2000" b="1" dirty="0"/>
              <a:t>. </a:t>
            </a:r>
            <a:r>
              <a:rPr lang="pl-PL" sz="2000" b="1" dirty="0" err="1"/>
              <a:t>Pred</a:t>
            </a:r>
            <a:r>
              <a:rPr lang="pl-PL" sz="2000" b="1" dirty="0"/>
              <a:t> </a:t>
            </a:r>
            <a:r>
              <a:rPr lang="pl-PL" sz="2000" b="1" dirty="0" err="1"/>
              <a:t>zahrievaním</a:t>
            </a:r>
            <a:r>
              <a:rPr lang="pl-PL" sz="2000" b="1" dirty="0"/>
              <a:t> </a:t>
            </a:r>
            <a:r>
              <a:rPr lang="pl-PL" sz="2000" b="1" dirty="0" err="1"/>
              <a:t>učiteľ</a:t>
            </a:r>
            <a:r>
              <a:rPr lang="pl-PL" sz="2000" b="1" dirty="0"/>
              <a:t> </a:t>
            </a:r>
            <a:r>
              <a:rPr lang="pl-PL" sz="2000" b="1" dirty="0" err="1"/>
              <a:t>vyzýva</a:t>
            </a:r>
            <a:r>
              <a:rPr lang="pl-PL" sz="2000" b="1" dirty="0"/>
              <a:t> </a:t>
            </a:r>
            <a:r>
              <a:rPr lang="pl-PL" sz="2000" b="1" dirty="0" err="1"/>
              <a:t>deti</a:t>
            </a:r>
            <a:r>
              <a:rPr lang="pl-PL" sz="2000" b="1" dirty="0"/>
              <a:t>, aby si </a:t>
            </a:r>
            <a:r>
              <a:rPr lang="pl-PL" sz="2000" b="1" dirty="0" err="1"/>
              <a:t>zdezinfikovali</a:t>
            </a:r>
            <a:r>
              <a:rPr lang="pl-PL" sz="2000" b="1" dirty="0"/>
              <a:t> </a:t>
            </a:r>
            <a:r>
              <a:rPr lang="pl-PL" sz="2000" b="1" dirty="0" err="1"/>
              <a:t>ruky</a:t>
            </a:r>
            <a:r>
              <a:rPr lang="pl-PL" sz="2000" b="1" dirty="0"/>
              <a:t>, </a:t>
            </a:r>
            <a:r>
              <a:rPr lang="pl-PL" sz="2000" b="1" dirty="0" err="1"/>
              <a:t>pretože</a:t>
            </a:r>
            <a:r>
              <a:rPr lang="pl-PL" sz="2000" b="1" dirty="0"/>
              <a:t> </a:t>
            </a:r>
            <a:r>
              <a:rPr lang="pl-PL" sz="2000" b="1" dirty="0" err="1"/>
              <a:t>budú</a:t>
            </a:r>
            <a:r>
              <a:rPr lang="pl-PL" sz="2000" b="1" dirty="0"/>
              <a:t> </a:t>
            </a:r>
            <a:r>
              <a:rPr lang="pl-PL" sz="2000" b="1" dirty="0" err="1"/>
              <a:t>dotýkať</a:t>
            </a:r>
            <a:r>
              <a:rPr lang="pl-PL" sz="2000" b="1" dirty="0"/>
              <a:t> </a:t>
            </a:r>
            <a:r>
              <a:rPr lang="pl-PL" sz="2000" b="1" dirty="0" err="1"/>
              <a:t>svojich</a:t>
            </a:r>
            <a:r>
              <a:rPr lang="pl-PL" sz="2000" b="1" dirty="0"/>
              <a:t> </a:t>
            </a:r>
            <a:r>
              <a:rPr lang="pl-PL" sz="2000" b="1" dirty="0" err="1"/>
              <a:t>tvárí</a:t>
            </a:r>
            <a:r>
              <a:rPr lang="pl-PL" sz="2000" b="1" dirty="0"/>
              <a:t>. </a:t>
            </a:r>
            <a:r>
              <a:rPr lang="pl-PL" sz="2000" b="1" dirty="0" err="1"/>
              <a:t>Zohrievanie</a:t>
            </a:r>
            <a:r>
              <a:rPr lang="pl-PL" sz="2000" b="1" dirty="0"/>
              <a:t> </a:t>
            </a:r>
            <a:r>
              <a:rPr lang="pl-PL" sz="2000" b="1" dirty="0" err="1"/>
              <a:t>emócií</a:t>
            </a:r>
            <a:r>
              <a:rPr lang="pl-PL" sz="2000" b="1" dirty="0"/>
              <a:t>. </a:t>
            </a:r>
            <a:r>
              <a:rPr lang="pl-PL" sz="2000" b="1" dirty="0" err="1"/>
              <a:t>Učiteľ</a:t>
            </a:r>
            <a:r>
              <a:rPr lang="pl-PL" sz="2000" b="1" dirty="0"/>
              <a:t> ukazuje </a:t>
            </a:r>
            <a:r>
              <a:rPr lang="pl-PL" sz="2000" b="1" dirty="0" err="1"/>
              <a:t>rôzne</a:t>
            </a:r>
            <a:r>
              <a:rPr lang="pl-PL" sz="2000" b="1" dirty="0"/>
              <a:t> </a:t>
            </a:r>
            <a:r>
              <a:rPr lang="pl-PL" sz="2000" b="1" dirty="0" err="1"/>
              <a:t>emócie</a:t>
            </a:r>
            <a:r>
              <a:rPr lang="pl-PL" sz="2000" b="1" dirty="0"/>
              <a:t> </a:t>
            </a:r>
            <a:r>
              <a:rPr lang="pl-PL" sz="2000" b="1" dirty="0" err="1"/>
              <a:t>mimikou</a:t>
            </a:r>
            <a:r>
              <a:rPr lang="pl-PL" sz="2000" b="1" dirty="0"/>
              <a:t>, </a:t>
            </a:r>
            <a:r>
              <a:rPr lang="pl-PL" sz="2000" b="1" dirty="0" err="1"/>
              <a:t>robí</a:t>
            </a:r>
            <a:r>
              <a:rPr lang="pl-PL" sz="2000" b="1" dirty="0"/>
              <a:t> </a:t>
            </a:r>
            <a:r>
              <a:rPr lang="pl-PL" sz="2000" b="1" dirty="0" err="1"/>
              <a:t>vtipné</a:t>
            </a:r>
            <a:r>
              <a:rPr lang="pl-PL" sz="2000" b="1" dirty="0"/>
              <a:t> </a:t>
            </a:r>
            <a:r>
              <a:rPr lang="pl-PL" sz="2000" b="1" dirty="0" err="1"/>
              <a:t>grimasy</a:t>
            </a:r>
            <a:r>
              <a:rPr lang="pl-PL" sz="2000" b="1" dirty="0"/>
              <a:t> a </a:t>
            </a:r>
            <a:r>
              <a:rPr lang="pl-PL" sz="2000" b="1" dirty="0" err="1"/>
              <a:t>deti</a:t>
            </a:r>
            <a:r>
              <a:rPr lang="pl-PL" sz="2000" b="1" dirty="0"/>
              <a:t> ich </a:t>
            </a:r>
            <a:r>
              <a:rPr lang="pl-PL" sz="2000" b="1" dirty="0" err="1"/>
              <a:t>opakujú</a:t>
            </a:r>
            <a:r>
              <a:rPr lang="pl-PL" sz="2000" b="1" dirty="0"/>
              <a:t>. Potom </a:t>
            </a:r>
            <a:r>
              <a:rPr lang="pl-PL" sz="2000" b="1" dirty="0" err="1"/>
              <a:t>učiteľ</a:t>
            </a:r>
            <a:r>
              <a:rPr lang="pl-PL" sz="2000" b="1" dirty="0"/>
              <a:t> </a:t>
            </a:r>
            <a:r>
              <a:rPr lang="pl-PL" sz="2000" b="1" dirty="0" err="1"/>
              <a:t>navrhuje</a:t>
            </a:r>
            <a:r>
              <a:rPr lang="pl-PL" sz="2000" b="1" dirty="0"/>
              <a:t> </a:t>
            </a:r>
            <a:r>
              <a:rPr lang="pl-PL" sz="2000" b="1" dirty="0" err="1"/>
              <a:t>všetkým</a:t>
            </a:r>
            <a:r>
              <a:rPr lang="pl-PL" sz="2000" b="1" dirty="0"/>
              <a:t> </a:t>
            </a:r>
            <a:r>
              <a:rPr lang="pl-PL" sz="2000" b="1" dirty="0" err="1"/>
              <a:t>vyskúšať</a:t>
            </a:r>
            <a:r>
              <a:rPr lang="pl-PL" sz="2000" b="1" dirty="0"/>
              <a:t> si </a:t>
            </a:r>
            <a:r>
              <a:rPr lang="pl-PL" sz="2000" b="1" dirty="0" err="1"/>
              <a:t>svoje</a:t>
            </a:r>
            <a:r>
              <a:rPr lang="pl-PL" sz="2000" b="1" dirty="0"/>
              <a:t> </a:t>
            </a:r>
            <a:r>
              <a:rPr lang="pl-PL" sz="2000" b="1" dirty="0" err="1"/>
              <a:t>schopnosti</a:t>
            </a:r>
            <a:r>
              <a:rPr lang="pl-PL" sz="2000" b="1" dirty="0"/>
              <a:t> v </a:t>
            </a:r>
            <a:r>
              <a:rPr lang="pl-PL" sz="2000" b="1" dirty="0" err="1"/>
              <a:t>úlohe</a:t>
            </a:r>
            <a:r>
              <a:rPr lang="pl-PL" sz="2000" b="1" dirty="0"/>
              <a:t> </a:t>
            </a:r>
            <a:r>
              <a:rPr lang="pl-PL" sz="2000" b="1" dirty="0" err="1"/>
              <a:t>moderátora</a:t>
            </a:r>
            <a:r>
              <a:rPr lang="pl-PL" sz="2000" b="1" dirty="0"/>
              <a:t> a </a:t>
            </a:r>
            <a:r>
              <a:rPr lang="pl-PL" sz="2000" b="1" dirty="0" err="1"/>
              <a:t>každý</a:t>
            </a:r>
            <a:r>
              <a:rPr lang="pl-PL" sz="2000" b="1" dirty="0"/>
              <a:t> </a:t>
            </a:r>
            <a:r>
              <a:rPr lang="pl-PL" sz="2000" b="1" dirty="0" err="1"/>
              <a:t>účastník</a:t>
            </a:r>
            <a:r>
              <a:rPr lang="pl-PL" sz="2000" b="1" dirty="0"/>
              <a:t> </a:t>
            </a:r>
            <a:r>
              <a:rPr lang="pl-PL" sz="2000" b="1" dirty="0" err="1"/>
              <a:t>musí</a:t>
            </a:r>
            <a:r>
              <a:rPr lang="pl-PL" sz="2000" b="1" dirty="0"/>
              <a:t> </a:t>
            </a:r>
            <a:r>
              <a:rPr lang="pl-PL" sz="2000" b="1" dirty="0" err="1"/>
              <a:t>niečo</a:t>
            </a:r>
            <a:r>
              <a:rPr lang="pl-PL" sz="2000" b="1" dirty="0"/>
              <a:t> </a:t>
            </a:r>
            <a:r>
              <a:rPr lang="pl-PL" sz="2000" b="1" dirty="0" err="1"/>
              <a:t>ukázať</a:t>
            </a:r>
            <a:r>
              <a:rPr lang="pl-PL" sz="2000" b="1" dirty="0"/>
              <a:t> </a:t>
            </a:r>
            <a:r>
              <a:rPr lang="pl-PL" sz="2000" b="1" dirty="0" err="1"/>
              <a:t>mimikou</a:t>
            </a:r>
            <a:r>
              <a:rPr lang="pl-PL" sz="2000" b="1" dirty="0"/>
              <a:t>, </a:t>
            </a:r>
            <a:r>
              <a:rPr lang="pl-PL" sz="2000" b="1" dirty="0" err="1"/>
              <a:t>zatiaľ</a:t>
            </a:r>
            <a:r>
              <a:rPr lang="pl-PL" sz="2000" b="1" dirty="0"/>
              <a:t> </a:t>
            </a:r>
            <a:r>
              <a:rPr lang="pl-PL" sz="2000" b="1" dirty="0" err="1"/>
              <a:t>čo</a:t>
            </a:r>
            <a:r>
              <a:rPr lang="pl-PL" sz="2000" b="1" dirty="0"/>
              <a:t> </a:t>
            </a:r>
            <a:r>
              <a:rPr lang="pl-PL" sz="2000" b="1" dirty="0" err="1"/>
              <a:t>ostatní</a:t>
            </a:r>
            <a:r>
              <a:rPr lang="pl-PL" sz="2000" b="1" dirty="0"/>
              <a:t> </a:t>
            </a:r>
            <a:r>
              <a:rPr lang="pl-PL" sz="2000" b="1" dirty="0" err="1"/>
              <a:t>opakujú</a:t>
            </a:r>
            <a:r>
              <a:rPr lang="pl-PL" sz="2000" b="1" dirty="0"/>
              <a:t>.</a:t>
            </a:r>
          </a:p>
        </p:txBody>
      </p:sp>
      <p:sp>
        <p:nvSpPr>
          <p:cNvPr id="3" name="Symbol zastępczy zawartości 2">
            <a:extLst>
              <a:ext uri="{FF2B5EF4-FFF2-40B4-BE49-F238E27FC236}">
                <a16:creationId xmlns:a16="http://schemas.microsoft.com/office/drawing/2014/main" id="{285F8E06-D376-4F90-9366-2E72A3A46252}"/>
              </a:ext>
            </a:extLst>
          </p:cNvPr>
          <p:cNvSpPr>
            <a:spLocks noGrp="1"/>
          </p:cNvSpPr>
          <p:nvPr>
            <p:ph idx="1"/>
          </p:nvPr>
        </p:nvSpPr>
        <p:spPr>
          <a:xfrm>
            <a:off x="684212" y="685800"/>
            <a:ext cx="7350079" cy="916757"/>
          </a:xfrm>
        </p:spPr>
        <p:txBody>
          <a:bodyPr>
            <a:normAutofit/>
          </a:bodyPr>
          <a:lstStyle/>
          <a:p>
            <a:pPr marL="0" indent="0" algn="ctr">
              <a:buNone/>
            </a:pPr>
            <a:r>
              <a:rPr lang="pl-PL" sz="3600" b="1" dirty="0"/>
              <a:t>ÚLOHA I</a:t>
            </a:r>
            <a:endParaRPr lang="pl-PL" sz="3600" dirty="0"/>
          </a:p>
        </p:txBody>
      </p:sp>
      <p:pic>
        <p:nvPicPr>
          <p:cNvPr id="3074" name="Picture 2" descr="Ujędrnianie twarzy - gimnastyka i masaż - Uroda 40 plus">
            <a:extLst>
              <a:ext uri="{FF2B5EF4-FFF2-40B4-BE49-F238E27FC236}">
                <a16:creationId xmlns:a16="http://schemas.microsoft.com/office/drawing/2014/main" id="{0DA57257-82D0-6D0A-B58A-E0891FAD17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9174" y="1173801"/>
            <a:ext cx="2770513" cy="4025453"/>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391C65AB-D670-51D4-51E1-74289EFE56B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47288" y="6027080"/>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6415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3" name="Straight Connector 12"/>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9" name="Snip Diagonal Corner Rectangle 25"/>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1" y="620722"/>
            <a:ext cx="3670674" cy="5286838"/>
          </a:xfrm>
          <a:prstGeom prst="snip2DiagRect">
            <a:avLst>
              <a:gd name="adj1" fmla="val 11518"/>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C000134-E93F-45C1-B644-1F696EF7E8DF}"/>
              </a:ext>
            </a:extLst>
          </p:cNvPr>
          <p:cNvSpPr>
            <a:spLocks noGrp="1"/>
          </p:cNvSpPr>
          <p:nvPr>
            <p:ph type="title"/>
          </p:nvPr>
        </p:nvSpPr>
        <p:spPr>
          <a:xfrm>
            <a:off x="5256906" y="1366887"/>
            <a:ext cx="6234367" cy="4627513"/>
          </a:xfrm>
        </p:spPr>
        <p:txBody>
          <a:bodyPr>
            <a:normAutofit/>
          </a:bodyPr>
          <a:lstStyle/>
          <a:p>
            <a:pPr>
              <a:lnSpc>
                <a:spcPct val="90000"/>
              </a:lnSpc>
            </a:pPr>
            <a:r>
              <a:rPr lang="pl-PL" sz="2400" b="1" dirty="0" err="1"/>
              <a:t>Použitím</a:t>
            </a:r>
            <a:r>
              <a:rPr lang="pl-PL" sz="2400" b="1" dirty="0"/>
              <a:t> </a:t>
            </a:r>
            <a:r>
              <a:rPr lang="pl-PL" sz="2400" b="1" dirty="0" err="1"/>
              <a:t>techniky</a:t>
            </a:r>
            <a:r>
              <a:rPr lang="pl-PL" sz="2400" b="1" dirty="0"/>
              <a:t> </a:t>
            </a:r>
            <a:r>
              <a:rPr lang="pl-PL" sz="2400" b="1" dirty="0" err="1"/>
              <a:t>pantomímy</a:t>
            </a:r>
            <a:r>
              <a:rPr lang="pl-PL" sz="2400" b="1" dirty="0"/>
              <a:t> KAŽDÝ ŽIAK JEDNOTLIVO HRÁ ETÚDU PREZENTUJÚCU VYBRANÚ ŠPORTOVÚ DISCIPLÍNU A AKTIVITU.</a:t>
            </a:r>
            <a:br>
              <a:rPr lang="pl-PL" sz="2400" b="1" dirty="0"/>
            </a:br>
            <a:br>
              <a:rPr lang="pl-PL" sz="2400" b="1" dirty="0"/>
            </a:br>
            <a:r>
              <a:rPr lang="pl-PL" sz="2400" b="1" dirty="0"/>
              <a:t>NAPRÍKLAD:</a:t>
            </a:r>
            <a:br>
              <a:rPr lang="pl-PL" sz="2400" b="1" dirty="0"/>
            </a:br>
            <a:br>
              <a:rPr lang="pl-PL" sz="2400" b="1" dirty="0"/>
            </a:br>
            <a:r>
              <a:rPr lang="pl-PL" sz="2400" b="1" dirty="0"/>
              <a:t>1. </a:t>
            </a:r>
            <a:r>
              <a:rPr lang="pl-PL" sz="2400" b="1" dirty="0" err="1"/>
              <a:t>tanec</a:t>
            </a:r>
            <a:r>
              <a:rPr lang="pl-PL" sz="2400" b="1" dirty="0"/>
              <a:t> s </a:t>
            </a:r>
            <a:r>
              <a:rPr lang="pl-PL" sz="2400" b="1" dirty="0" err="1"/>
              <a:t>páskou</a:t>
            </a:r>
            <a:r>
              <a:rPr lang="pl-PL" sz="2400" b="1" dirty="0"/>
              <a:t>,</a:t>
            </a:r>
            <a:br>
              <a:rPr lang="pl-PL" sz="2400" b="1" dirty="0"/>
            </a:br>
            <a:r>
              <a:rPr lang="pl-PL" sz="2400" b="1" dirty="0"/>
              <a:t>2. </a:t>
            </a:r>
            <a:r>
              <a:rPr lang="pl-PL" sz="2400" b="1" dirty="0" err="1"/>
              <a:t>zdvíhanie</a:t>
            </a:r>
            <a:r>
              <a:rPr lang="pl-PL" sz="2400" b="1" dirty="0"/>
              <a:t> </a:t>
            </a:r>
            <a:r>
              <a:rPr lang="pl-PL" sz="2400" b="1" dirty="0" err="1"/>
              <a:t>závaží</a:t>
            </a:r>
            <a:r>
              <a:rPr lang="pl-PL" sz="2400" b="1" dirty="0"/>
              <a:t>,</a:t>
            </a:r>
            <a:br>
              <a:rPr lang="pl-PL" sz="2400" b="1" dirty="0"/>
            </a:br>
            <a:r>
              <a:rPr lang="pl-PL" sz="2400" b="1" dirty="0"/>
              <a:t>3. </a:t>
            </a:r>
            <a:r>
              <a:rPr lang="pl-PL" sz="2400" b="1" dirty="0" err="1"/>
              <a:t>ukážka</a:t>
            </a:r>
            <a:r>
              <a:rPr lang="pl-PL" sz="2400" b="1" dirty="0"/>
              <a:t> karate.</a:t>
            </a:r>
          </a:p>
        </p:txBody>
      </p:sp>
      <p:sp>
        <p:nvSpPr>
          <p:cNvPr id="3" name="Symbol zastępczy zawartości 2">
            <a:extLst>
              <a:ext uri="{FF2B5EF4-FFF2-40B4-BE49-F238E27FC236}">
                <a16:creationId xmlns:a16="http://schemas.microsoft.com/office/drawing/2014/main" id="{0919F6B0-E1F0-4C41-A039-8D0ADDD5B0BE}"/>
              </a:ext>
            </a:extLst>
          </p:cNvPr>
          <p:cNvSpPr>
            <a:spLocks noGrp="1"/>
          </p:cNvSpPr>
          <p:nvPr>
            <p:ph idx="1"/>
          </p:nvPr>
        </p:nvSpPr>
        <p:spPr>
          <a:xfrm>
            <a:off x="4661860" y="685800"/>
            <a:ext cx="6253792" cy="822489"/>
          </a:xfrm>
        </p:spPr>
        <p:txBody>
          <a:bodyPr>
            <a:normAutofit/>
          </a:bodyPr>
          <a:lstStyle/>
          <a:p>
            <a:pPr marL="0" indent="0" algn="ctr">
              <a:buNone/>
            </a:pPr>
            <a:r>
              <a:rPr lang="pl-PL" sz="3600" b="1" dirty="0"/>
              <a:t>ÚLOHA II</a:t>
            </a:r>
          </a:p>
        </p:txBody>
      </p:sp>
      <p:pic>
        <p:nvPicPr>
          <p:cNvPr id="4098" name="Picture 2" descr="Wstążka (gimnastyka) – Wikipedia, wolna encyklopedia">
            <a:extLst>
              <a:ext uri="{FF2B5EF4-FFF2-40B4-BE49-F238E27FC236}">
                <a16:creationId xmlns:a16="http://schemas.microsoft.com/office/drawing/2014/main" id="{7038DBFE-7C16-BA0D-5243-48B0D99954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4324" y="949532"/>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zarny Czerwony Pas Taekwondo Karate Kid Sportowiec Nastolatek Pokaż  Tradycyjne Pozy Walki Poomsae W Strój Sportowy, 15 Lat Chłopiec,  Oświetlenie Studyjne Białe Tło Na Białym Tle Pełnej Długości Profil |  Zdjęcie Premium">
            <a:extLst>
              <a:ext uri="{FF2B5EF4-FFF2-40B4-BE49-F238E27FC236}">
                <a16:creationId xmlns:a16="http://schemas.microsoft.com/office/drawing/2014/main" id="{0DA8669C-533E-D05A-560E-3AF21CA826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8859" y="1982412"/>
            <a:ext cx="1647825" cy="278130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Stanisław Pożoga: Podnosić ciężary może każdy, od przedszkola do Opola!  [ZDJĘCIA] - naOSTRO.info">
            <a:extLst>
              <a:ext uri="{FF2B5EF4-FFF2-40B4-BE49-F238E27FC236}">
                <a16:creationId xmlns:a16="http://schemas.microsoft.com/office/drawing/2014/main" id="{386B5736-B6AC-4BB8-7968-474EECA000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827" y="3876145"/>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FA3ABB52-4160-1C4C-080F-18D3FD4E1A8F}"/>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86061" y="6013239"/>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827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6804967-C1C3-4CE1-85EA-3E0CFDFD9A58}"/>
              </a:ext>
            </a:extLst>
          </p:cNvPr>
          <p:cNvSpPr>
            <a:spLocks noGrp="1"/>
          </p:cNvSpPr>
          <p:nvPr>
            <p:ph type="title"/>
          </p:nvPr>
        </p:nvSpPr>
        <p:spPr>
          <a:xfrm>
            <a:off x="1216359" y="1109533"/>
            <a:ext cx="8534400" cy="1905000"/>
          </a:xfrm>
        </p:spPr>
        <p:txBody>
          <a:bodyPr>
            <a:noAutofit/>
          </a:bodyPr>
          <a:lstStyle/>
          <a:p>
            <a:pPr lvl="0" algn="just">
              <a:lnSpc>
                <a:spcPct val="90000"/>
              </a:lnSpc>
              <a:spcBef>
                <a:spcPts val="600"/>
              </a:spcBef>
            </a:pPr>
            <a:r>
              <a:rPr lang="pl-PL" sz="2400" dirty="0" err="1">
                <a:solidFill>
                  <a:schemeClr val="bg1"/>
                </a:solidFill>
              </a:rPr>
              <a:t>Vašou</a:t>
            </a:r>
            <a:r>
              <a:rPr lang="pl-PL" sz="2400" dirty="0">
                <a:solidFill>
                  <a:schemeClr val="bg1"/>
                </a:solidFill>
              </a:rPr>
              <a:t> TRETÍM </a:t>
            </a:r>
            <a:r>
              <a:rPr lang="pl-PL" sz="2400" dirty="0" err="1">
                <a:solidFill>
                  <a:schemeClr val="bg1"/>
                </a:solidFill>
              </a:rPr>
              <a:t>úlohom</a:t>
            </a:r>
            <a:r>
              <a:rPr lang="pl-PL" sz="2400" dirty="0">
                <a:solidFill>
                  <a:schemeClr val="bg1"/>
                </a:solidFill>
              </a:rPr>
              <a:t> </a:t>
            </a:r>
            <a:r>
              <a:rPr lang="pl-PL" sz="2400" dirty="0" err="1">
                <a:solidFill>
                  <a:schemeClr val="bg1"/>
                </a:solidFill>
              </a:rPr>
              <a:t>bude</a:t>
            </a:r>
            <a:r>
              <a:rPr lang="pl-PL" sz="2400" dirty="0">
                <a:solidFill>
                  <a:schemeClr val="bg1"/>
                </a:solidFill>
              </a:rPr>
              <a:t> VYKONAŤ V PÁROCH. </a:t>
            </a:r>
            <a:r>
              <a:rPr lang="pl-PL" sz="2400" dirty="0" err="1">
                <a:solidFill>
                  <a:schemeClr val="bg1"/>
                </a:solidFill>
              </a:rPr>
              <a:t>Bude</a:t>
            </a:r>
            <a:r>
              <a:rPr lang="pl-PL" sz="2400" dirty="0">
                <a:solidFill>
                  <a:schemeClr val="bg1"/>
                </a:solidFill>
              </a:rPr>
              <a:t> to </a:t>
            </a:r>
            <a:r>
              <a:rPr lang="pl-PL" sz="2400" dirty="0" err="1">
                <a:solidFill>
                  <a:schemeClr val="bg1"/>
                </a:solidFill>
              </a:rPr>
              <a:t>ukážka</a:t>
            </a:r>
            <a:r>
              <a:rPr lang="pl-PL" sz="2400" dirty="0">
                <a:solidFill>
                  <a:schemeClr val="bg1"/>
                </a:solidFill>
              </a:rPr>
              <a:t> </a:t>
            </a:r>
            <a:r>
              <a:rPr lang="pl-PL" sz="2400" dirty="0" err="1">
                <a:solidFill>
                  <a:schemeClr val="bg1"/>
                </a:solidFill>
              </a:rPr>
              <a:t>alebo</a:t>
            </a:r>
            <a:r>
              <a:rPr lang="pl-PL" sz="2400" dirty="0">
                <a:solidFill>
                  <a:schemeClr val="bg1"/>
                </a:solidFill>
              </a:rPr>
              <a:t> </a:t>
            </a:r>
            <a:r>
              <a:rPr lang="pl-PL" sz="2400" dirty="0" err="1">
                <a:solidFill>
                  <a:schemeClr val="bg1"/>
                </a:solidFill>
              </a:rPr>
              <a:t>simulácia</a:t>
            </a:r>
            <a:r>
              <a:rPr lang="pl-PL" sz="2400" dirty="0">
                <a:solidFill>
                  <a:schemeClr val="bg1"/>
                </a:solidFill>
              </a:rPr>
              <a:t> </a:t>
            </a:r>
            <a:r>
              <a:rPr lang="pl-PL" sz="2400" dirty="0" err="1">
                <a:solidFill>
                  <a:schemeClr val="bg1"/>
                </a:solidFill>
              </a:rPr>
              <a:t>športu</a:t>
            </a:r>
            <a:r>
              <a:rPr lang="pl-PL" sz="2400" dirty="0">
                <a:solidFill>
                  <a:schemeClr val="bg1"/>
                </a:solidFill>
              </a:rPr>
              <a:t> </a:t>
            </a:r>
            <a:r>
              <a:rPr lang="pl-PL" sz="2400" dirty="0" err="1">
                <a:solidFill>
                  <a:schemeClr val="bg1"/>
                </a:solidFill>
              </a:rPr>
              <a:t>alebo</a:t>
            </a:r>
            <a:r>
              <a:rPr lang="pl-PL" sz="2400" dirty="0">
                <a:solidFill>
                  <a:schemeClr val="bg1"/>
                </a:solidFill>
              </a:rPr>
              <a:t> </a:t>
            </a:r>
            <a:r>
              <a:rPr lang="pl-PL" sz="2400" dirty="0" err="1">
                <a:solidFill>
                  <a:schemeClr val="bg1"/>
                </a:solidFill>
              </a:rPr>
              <a:t>aktivity</a:t>
            </a:r>
            <a:r>
              <a:rPr lang="pl-PL" sz="2400" dirty="0">
                <a:solidFill>
                  <a:schemeClr val="bg1"/>
                </a:solidFill>
              </a:rPr>
              <a:t> </a:t>
            </a:r>
            <a:r>
              <a:rPr lang="pl-PL" sz="2400" dirty="0" err="1">
                <a:solidFill>
                  <a:schemeClr val="bg1"/>
                </a:solidFill>
              </a:rPr>
              <a:t>dvoch</a:t>
            </a:r>
            <a:r>
              <a:rPr lang="pl-PL" sz="2400" dirty="0">
                <a:solidFill>
                  <a:schemeClr val="bg1"/>
                </a:solidFill>
              </a:rPr>
              <a:t> </a:t>
            </a:r>
            <a:r>
              <a:rPr lang="pl-PL" sz="2400" dirty="0" err="1">
                <a:solidFill>
                  <a:schemeClr val="bg1"/>
                </a:solidFill>
              </a:rPr>
              <a:t>osôb</a:t>
            </a:r>
            <a:r>
              <a:rPr lang="pl-PL" sz="2400" dirty="0">
                <a:solidFill>
                  <a:schemeClr val="bg1"/>
                </a:solidFill>
              </a:rPr>
              <a:t>. </a:t>
            </a:r>
            <a:r>
              <a:rPr lang="pl-PL" sz="2400" dirty="0" err="1">
                <a:solidFill>
                  <a:schemeClr val="bg1"/>
                </a:solidFill>
              </a:rPr>
              <a:t>Športy</a:t>
            </a:r>
            <a:r>
              <a:rPr lang="pl-PL" sz="2400" dirty="0">
                <a:solidFill>
                  <a:schemeClr val="bg1"/>
                </a:solidFill>
              </a:rPr>
              <a:t> v </a:t>
            </a:r>
            <a:r>
              <a:rPr lang="pl-PL" sz="2400" dirty="0" err="1">
                <a:solidFill>
                  <a:schemeClr val="bg1"/>
                </a:solidFill>
              </a:rPr>
              <a:t>dvojiciach</a:t>
            </a:r>
            <a:r>
              <a:rPr lang="pl-PL" sz="2400" dirty="0">
                <a:solidFill>
                  <a:schemeClr val="bg1"/>
                </a:solidFill>
              </a:rPr>
              <a:t> </a:t>
            </a:r>
            <a:r>
              <a:rPr lang="pl-PL" sz="2400" dirty="0" err="1">
                <a:solidFill>
                  <a:schemeClr val="bg1"/>
                </a:solidFill>
              </a:rPr>
              <a:t>sa</a:t>
            </a:r>
            <a:r>
              <a:rPr lang="pl-PL" sz="2400" dirty="0">
                <a:solidFill>
                  <a:schemeClr val="bg1"/>
                </a:solidFill>
              </a:rPr>
              <a:t> </a:t>
            </a:r>
            <a:r>
              <a:rPr lang="pl-PL" sz="2400" dirty="0" err="1">
                <a:solidFill>
                  <a:schemeClr val="bg1"/>
                </a:solidFill>
              </a:rPr>
              <a:t>osvedčia</a:t>
            </a:r>
            <a:r>
              <a:rPr lang="pl-PL" sz="2400" dirty="0">
                <a:solidFill>
                  <a:schemeClr val="bg1"/>
                </a:solidFill>
              </a:rPr>
              <a:t> </a:t>
            </a:r>
            <a:r>
              <a:rPr lang="pl-PL" sz="2400" dirty="0" err="1">
                <a:solidFill>
                  <a:schemeClr val="bg1"/>
                </a:solidFill>
              </a:rPr>
              <a:t>oveľa</a:t>
            </a:r>
            <a:r>
              <a:rPr lang="pl-PL" sz="2400" dirty="0">
                <a:solidFill>
                  <a:schemeClr val="bg1"/>
                </a:solidFill>
              </a:rPr>
              <a:t> </a:t>
            </a:r>
            <a:r>
              <a:rPr lang="pl-PL" sz="2400" dirty="0" err="1">
                <a:solidFill>
                  <a:schemeClr val="bg1"/>
                </a:solidFill>
              </a:rPr>
              <a:t>lepšie</a:t>
            </a:r>
            <a:r>
              <a:rPr lang="pl-PL" sz="2400" dirty="0">
                <a:solidFill>
                  <a:schemeClr val="bg1"/>
                </a:solidFill>
              </a:rPr>
              <a:t>!</a:t>
            </a:r>
          </a:p>
        </p:txBody>
      </p:sp>
      <p:sp>
        <p:nvSpPr>
          <p:cNvPr id="3" name="Symbol zastępczy zawartości 2">
            <a:extLst>
              <a:ext uri="{FF2B5EF4-FFF2-40B4-BE49-F238E27FC236}">
                <a16:creationId xmlns:a16="http://schemas.microsoft.com/office/drawing/2014/main" id="{B501E9B3-929E-4DBB-8280-2101BC619718}"/>
              </a:ext>
            </a:extLst>
          </p:cNvPr>
          <p:cNvSpPr>
            <a:spLocks noGrp="1"/>
          </p:cNvSpPr>
          <p:nvPr>
            <p:ph idx="1"/>
          </p:nvPr>
        </p:nvSpPr>
        <p:spPr>
          <a:xfrm>
            <a:off x="3431989" y="292933"/>
            <a:ext cx="4419171" cy="961988"/>
          </a:xfrm>
        </p:spPr>
        <p:txBody>
          <a:bodyPr>
            <a:normAutofit/>
          </a:bodyPr>
          <a:lstStyle/>
          <a:p>
            <a:pPr marL="0" indent="0" algn="ctr">
              <a:buNone/>
            </a:pPr>
            <a:r>
              <a:rPr lang="pl-PL" sz="3600" b="1" dirty="0"/>
              <a:t>ÚLOHA III</a:t>
            </a:r>
            <a:endParaRPr lang="pl-PL" sz="3600" dirty="0"/>
          </a:p>
          <a:p>
            <a:pPr algn="ctr"/>
            <a:endParaRPr lang="pl-PL" dirty="0"/>
          </a:p>
        </p:txBody>
      </p:sp>
      <p:pic>
        <p:nvPicPr>
          <p:cNvPr id="5122" name="Picture 2" descr="O tenisie - Klub Tenisowy Matchpoint Komorów">
            <a:extLst>
              <a:ext uri="{FF2B5EF4-FFF2-40B4-BE49-F238E27FC236}">
                <a16:creationId xmlns:a16="http://schemas.microsoft.com/office/drawing/2014/main" id="{34CC0851-E027-6176-C720-A58BB98AF5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1359" y="3352518"/>
            <a:ext cx="2482232" cy="1743075"/>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Tajski boks – historia, technika i efekty trenowania muay thai">
            <a:extLst>
              <a:ext uri="{FF2B5EF4-FFF2-40B4-BE49-F238E27FC236}">
                <a16:creationId xmlns:a16="http://schemas.microsoft.com/office/drawing/2014/main" id="{2C650365-C8B7-6D32-F1C8-6C40EA1FA7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2787" y="3924429"/>
            <a:ext cx="24003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saneczkarstwo – Wikisłownik, wolny słownik wielojęzyczny">
            <a:extLst>
              <a:ext uri="{FF2B5EF4-FFF2-40B4-BE49-F238E27FC236}">
                <a16:creationId xmlns:a16="http://schemas.microsoft.com/office/drawing/2014/main" id="{0B78105A-9FF1-0E43-3843-146DB64D64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330" y="3352517"/>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9905B0DD-D6C0-C68B-076A-3CFDB9D442B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54848" y="6056781"/>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5799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E7FAA05-F7E5-4A07-80CB-7D8F607ABF68}"/>
              </a:ext>
            </a:extLst>
          </p:cNvPr>
          <p:cNvSpPr>
            <a:spLocks noGrp="1"/>
          </p:cNvSpPr>
          <p:nvPr>
            <p:ph type="title"/>
          </p:nvPr>
        </p:nvSpPr>
        <p:spPr>
          <a:xfrm>
            <a:off x="678988" y="733647"/>
            <a:ext cx="10637380" cy="3081517"/>
          </a:xfrm>
        </p:spPr>
        <p:txBody>
          <a:bodyPr>
            <a:normAutofit/>
          </a:bodyPr>
          <a:lstStyle/>
          <a:p>
            <a:pPr lvl="0">
              <a:lnSpc>
                <a:spcPct val="150000"/>
              </a:lnSpc>
              <a:spcBef>
                <a:spcPts val="700"/>
              </a:spcBef>
            </a:pPr>
            <a:r>
              <a:rPr lang="pl-PL" sz="2000" dirty="0" err="1">
                <a:solidFill>
                  <a:schemeClr val="bg1"/>
                </a:solidFill>
              </a:rPr>
              <a:t>Budete</a:t>
            </a:r>
            <a:r>
              <a:rPr lang="pl-PL" sz="2000" dirty="0">
                <a:solidFill>
                  <a:schemeClr val="bg1"/>
                </a:solidFill>
              </a:rPr>
              <a:t> </a:t>
            </a:r>
            <a:r>
              <a:rPr lang="pl-PL" sz="2000" dirty="0" err="1">
                <a:solidFill>
                  <a:schemeClr val="bg1"/>
                </a:solidFill>
              </a:rPr>
              <a:t>pracovať</a:t>
            </a:r>
            <a:r>
              <a:rPr lang="pl-PL" sz="2000" dirty="0">
                <a:solidFill>
                  <a:schemeClr val="bg1"/>
                </a:solidFill>
              </a:rPr>
              <a:t> </a:t>
            </a:r>
            <a:r>
              <a:rPr lang="pl-PL" sz="2000" dirty="0" err="1">
                <a:solidFill>
                  <a:schemeClr val="bg1"/>
                </a:solidFill>
              </a:rPr>
              <a:t>vo</a:t>
            </a:r>
            <a:r>
              <a:rPr lang="pl-PL" sz="2000" dirty="0">
                <a:solidFill>
                  <a:schemeClr val="bg1"/>
                </a:solidFill>
              </a:rPr>
              <a:t> </a:t>
            </a:r>
            <a:r>
              <a:rPr lang="pl-PL" sz="2000" dirty="0" err="1">
                <a:solidFill>
                  <a:schemeClr val="bg1"/>
                </a:solidFill>
              </a:rPr>
              <a:t>skupinách</a:t>
            </a:r>
            <a:r>
              <a:rPr lang="pl-PL" sz="2000" dirty="0">
                <a:solidFill>
                  <a:schemeClr val="bg1"/>
                </a:solidFill>
              </a:rPr>
              <a:t> o </a:t>
            </a:r>
            <a:r>
              <a:rPr lang="pl-PL" sz="2000" dirty="0" err="1">
                <a:solidFill>
                  <a:schemeClr val="bg1"/>
                </a:solidFill>
              </a:rPr>
              <a:t>veľkosti</a:t>
            </a:r>
            <a:r>
              <a:rPr lang="pl-PL" sz="2000" dirty="0">
                <a:solidFill>
                  <a:schemeClr val="bg1"/>
                </a:solidFill>
              </a:rPr>
              <a:t> 3-6 </a:t>
            </a:r>
            <a:r>
              <a:rPr lang="pl-PL" sz="2000" dirty="0" err="1">
                <a:solidFill>
                  <a:schemeClr val="bg1"/>
                </a:solidFill>
              </a:rPr>
              <a:t>ľudí</a:t>
            </a:r>
            <a:r>
              <a:rPr lang="pl-PL" sz="2000" dirty="0">
                <a:solidFill>
                  <a:schemeClr val="bg1"/>
                </a:solidFill>
              </a:rPr>
              <a:t>. </a:t>
            </a:r>
            <a:br>
              <a:rPr lang="pl-PL" sz="2000" dirty="0">
                <a:solidFill>
                  <a:schemeClr val="bg1"/>
                </a:solidFill>
              </a:rPr>
            </a:br>
            <a:r>
              <a:rPr lang="pl-PL" sz="2000" dirty="0" err="1">
                <a:solidFill>
                  <a:schemeClr val="bg1"/>
                </a:solidFill>
              </a:rPr>
              <a:t>Predstavte</a:t>
            </a:r>
            <a:r>
              <a:rPr lang="pl-PL" sz="2000" dirty="0">
                <a:solidFill>
                  <a:schemeClr val="bg1"/>
                </a:solidFill>
              </a:rPr>
              <a:t> </a:t>
            </a:r>
            <a:r>
              <a:rPr lang="pl-PL" sz="2000" dirty="0" err="1">
                <a:solidFill>
                  <a:schemeClr val="bg1"/>
                </a:solidFill>
              </a:rPr>
              <a:t>vybranú</a:t>
            </a:r>
            <a:r>
              <a:rPr lang="pl-PL" sz="2000" dirty="0">
                <a:solidFill>
                  <a:schemeClr val="bg1"/>
                </a:solidFill>
              </a:rPr>
              <a:t> </a:t>
            </a:r>
            <a:r>
              <a:rPr lang="pl-PL" sz="2000" dirty="0" err="1">
                <a:solidFill>
                  <a:schemeClr val="bg1"/>
                </a:solidFill>
              </a:rPr>
              <a:t>športovú</a:t>
            </a:r>
            <a:r>
              <a:rPr lang="pl-PL" sz="2000" dirty="0">
                <a:solidFill>
                  <a:schemeClr val="bg1"/>
                </a:solidFill>
              </a:rPr>
              <a:t> </a:t>
            </a:r>
            <a:r>
              <a:rPr lang="pl-PL" sz="2000" dirty="0" err="1">
                <a:solidFill>
                  <a:schemeClr val="bg1"/>
                </a:solidFill>
              </a:rPr>
              <a:t>disciplínu</a:t>
            </a:r>
            <a:r>
              <a:rPr lang="pl-PL" sz="2000" dirty="0">
                <a:solidFill>
                  <a:schemeClr val="bg1"/>
                </a:solidFill>
              </a:rPr>
              <a:t> </a:t>
            </a:r>
            <a:r>
              <a:rPr lang="pl-PL" sz="2000" dirty="0" err="1">
                <a:solidFill>
                  <a:schemeClr val="bg1"/>
                </a:solidFill>
              </a:rPr>
              <a:t>vo</a:t>
            </a:r>
            <a:r>
              <a:rPr lang="pl-PL" sz="2000" dirty="0">
                <a:solidFill>
                  <a:schemeClr val="bg1"/>
                </a:solidFill>
              </a:rPr>
              <a:t> </a:t>
            </a:r>
            <a:r>
              <a:rPr lang="pl-PL" sz="2000" dirty="0" err="1">
                <a:solidFill>
                  <a:schemeClr val="bg1"/>
                </a:solidFill>
              </a:rPr>
              <a:t>vašej</a:t>
            </a:r>
            <a:r>
              <a:rPr lang="pl-PL" sz="2000" dirty="0">
                <a:solidFill>
                  <a:schemeClr val="bg1"/>
                </a:solidFill>
              </a:rPr>
              <a:t> </a:t>
            </a:r>
            <a:r>
              <a:rPr lang="pl-PL" sz="2000" dirty="0" err="1">
                <a:solidFill>
                  <a:schemeClr val="bg1"/>
                </a:solidFill>
              </a:rPr>
              <a:t>skupine</a:t>
            </a:r>
            <a:r>
              <a:rPr lang="pl-PL" sz="2000" dirty="0">
                <a:solidFill>
                  <a:schemeClr val="bg1"/>
                </a:solidFill>
              </a:rPr>
              <a:t>:</a:t>
            </a:r>
            <a:br>
              <a:rPr lang="pl-PL" sz="2000" dirty="0">
                <a:solidFill>
                  <a:schemeClr val="bg1"/>
                </a:solidFill>
              </a:rPr>
            </a:br>
            <a:r>
              <a:rPr lang="pl-PL" sz="2000" dirty="0">
                <a:solidFill>
                  <a:schemeClr val="bg1"/>
                </a:solidFill>
              </a:rPr>
              <a:t>1. </a:t>
            </a:r>
            <a:r>
              <a:rPr lang="pl-PL" sz="2000" dirty="0" err="1">
                <a:solidFill>
                  <a:schemeClr val="bg1"/>
                </a:solidFill>
              </a:rPr>
              <a:t>volejbal</a:t>
            </a:r>
            <a:br>
              <a:rPr lang="pl-PL" sz="2000" dirty="0">
                <a:solidFill>
                  <a:schemeClr val="bg1"/>
                </a:solidFill>
              </a:rPr>
            </a:br>
            <a:r>
              <a:rPr lang="pl-PL" sz="2000" dirty="0">
                <a:solidFill>
                  <a:schemeClr val="bg1"/>
                </a:solidFill>
              </a:rPr>
              <a:t>2. </a:t>
            </a:r>
            <a:r>
              <a:rPr lang="pl-PL" sz="2000" dirty="0" err="1">
                <a:solidFill>
                  <a:schemeClr val="bg1"/>
                </a:solidFill>
              </a:rPr>
              <a:t>ťahanie</a:t>
            </a:r>
            <a:r>
              <a:rPr lang="pl-PL" sz="2000" dirty="0">
                <a:solidFill>
                  <a:schemeClr val="bg1"/>
                </a:solidFill>
              </a:rPr>
              <a:t> lana</a:t>
            </a:r>
            <a:br>
              <a:rPr lang="pl-PL" sz="2000" dirty="0">
                <a:solidFill>
                  <a:schemeClr val="bg1"/>
                </a:solidFill>
              </a:rPr>
            </a:br>
            <a:r>
              <a:rPr lang="pl-PL" sz="2000" dirty="0">
                <a:solidFill>
                  <a:schemeClr val="bg1"/>
                </a:solidFill>
              </a:rPr>
              <a:t>3. </a:t>
            </a:r>
            <a:r>
              <a:rPr lang="pl-PL" sz="2000" dirty="0" err="1">
                <a:solidFill>
                  <a:schemeClr val="bg1"/>
                </a:solidFill>
              </a:rPr>
              <a:t>kajakovanie</a:t>
            </a:r>
            <a:endParaRPr lang="pl-PL" sz="2000" dirty="0">
              <a:solidFill>
                <a:schemeClr val="bg1"/>
              </a:solidFill>
            </a:endParaRPr>
          </a:p>
        </p:txBody>
      </p:sp>
      <p:sp>
        <p:nvSpPr>
          <p:cNvPr id="3" name="Symbol zastępczy zawartości 2">
            <a:extLst>
              <a:ext uri="{FF2B5EF4-FFF2-40B4-BE49-F238E27FC236}">
                <a16:creationId xmlns:a16="http://schemas.microsoft.com/office/drawing/2014/main" id="{B67B942E-555A-4081-9157-982A69CAAF3B}"/>
              </a:ext>
            </a:extLst>
          </p:cNvPr>
          <p:cNvSpPr>
            <a:spLocks noGrp="1"/>
          </p:cNvSpPr>
          <p:nvPr>
            <p:ph idx="1"/>
          </p:nvPr>
        </p:nvSpPr>
        <p:spPr>
          <a:xfrm>
            <a:off x="3540145" y="-45181"/>
            <a:ext cx="4419171" cy="1476893"/>
          </a:xfrm>
        </p:spPr>
        <p:txBody>
          <a:bodyPr>
            <a:normAutofit/>
          </a:bodyPr>
          <a:lstStyle/>
          <a:p>
            <a:pPr marL="0" indent="0" algn="ctr">
              <a:buNone/>
            </a:pPr>
            <a:r>
              <a:rPr lang="pl-PL" sz="3600" b="1" dirty="0"/>
              <a:t>ÚLOHA IV</a:t>
            </a:r>
          </a:p>
        </p:txBody>
      </p:sp>
      <p:pic>
        <p:nvPicPr>
          <p:cNvPr id="6146" name="Picture 2" descr="Przeciąganie liny – zasady gry - Wikikids">
            <a:extLst>
              <a:ext uri="{FF2B5EF4-FFF2-40B4-BE49-F238E27FC236}">
                <a16:creationId xmlns:a16="http://schemas.microsoft.com/office/drawing/2014/main" id="{DFECAEF5-CEF5-8F30-3FF4-4C9E4F9CA9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9850" y="3765129"/>
            <a:ext cx="3505712" cy="2383452"/>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Grafika wektorowa Siatkówka, Siatkówka obrazy wektorowe | Depositphotos">
            <a:extLst>
              <a:ext uri="{FF2B5EF4-FFF2-40B4-BE49-F238E27FC236}">
                <a16:creationId xmlns:a16="http://schemas.microsoft.com/office/drawing/2014/main" id="{EF8FB331-216B-F6DD-13C2-6AD2913142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2448" y="2890716"/>
            <a:ext cx="1776232" cy="1848896"/>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51ED2EC4-B0A5-2807-5D9A-9A8DA294075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27028" y="5955894"/>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6001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ytuł 1">
            <a:extLst>
              <a:ext uri="{FF2B5EF4-FFF2-40B4-BE49-F238E27FC236}">
                <a16:creationId xmlns:a16="http://schemas.microsoft.com/office/drawing/2014/main" id="{1FCBD570-2C99-4E59-8209-1524CE7C584A}"/>
              </a:ext>
            </a:extLst>
          </p:cNvPr>
          <p:cNvSpPr>
            <a:spLocks noGrp="1"/>
          </p:cNvSpPr>
          <p:nvPr>
            <p:ph type="title"/>
          </p:nvPr>
        </p:nvSpPr>
        <p:spPr>
          <a:xfrm>
            <a:off x="918755" y="442074"/>
            <a:ext cx="8041581" cy="5042517"/>
          </a:xfrm>
        </p:spPr>
        <p:txBody>
          <a:bodyPr>
            <a:normAutofit/>
          </a:bodyPr>
          <a:lstStyle/>
          <a:p>
            <a:pPr lvl="0">
              <a:lnSpc>
                <a:spcPct val="90000"/>
              </a:lnSpc>
              <a:spcBef>
                <a:spcPts val="300"/>
              </a:spcBef>
            </a:pPr>
            <a:br>
              <a:rPr lang="pl-PL" sz="1200" dirty="0"/>
            </a:br>
            <a:br>
              <a:rPr lang="pl-PL" sz="1200" dirty="0"/>
            </a:br>
            <a:r>
              <a:rPr lang="pl-PL" sz="2000" b="1" dirty="0">
                <a:solidFill>
                  <a:schemeClr val="bg1"/>
                </a:solidFill>
              </a:rPr>
              <a:t>1.</a:t>
            </a:r>
            <a:r>
              <a:rPr lang="pl-PL" sz="2000" b="1" dirty="0">
                <a:solidFill>
                  <a:schemeClr val="bg1"/>
                </a:solidFill>
                <a:hlinkClick r:id="rId2">
                  <a:extLst>
                    <a:ext uri="{A12FA001-AC4F-418D-AE19-62706E023703}">
                      <ahyp:hlinkClr xmlns:ahyp="http://schemas.microsoft.com/office/drawing/2018/hyperlinkcolor" val="tx"/>
                    </a:ext>
                  </a:extLst>
                </a:hlinkClick>
              </a:rPr>
              <a:t> </a:t>
            </a:r>
            <a:r>
              <a:rPr lang="pl-PL" sz="2000" b="1" dirty="0">
                <a:solidFill>
                  <a:schemeClr val="bg1"/>
                </a:solidFill>
                <a:hlinkClick r:id="rId3">
                  <a:extLst>
                    <a:ext uri="{A12FA001-AC4F-418D-AE19-62706E023703}">
                      <ahyp:hlinkClr xmlns:ahyp="http://schemas.microsoft.com/office/drawing/2018/hyperlinkcolor" val="tx"/>
                    </a:ext>
                  </a:extLst>
                </a:hlinkClick>
              </a:rPr>
              <a:t>https://sk.wikipedia.org/wiki/%C5%A0port</a:t>
            </a:r>
            <a:r>
              <a:rPr lang="pl-PL" sz="2000" b="1" dirty="0">
                <a:solidFill>
                  <a:schemeClr val="bg1"/>
                </a:solidFill>
              </a:rPr>
              <a:t> </a:t>
            </a:r>
            <a:br>
              <a:rPr lang="pl-PL" sz="2000" b="1" dirty="0">
                <a:solidFill>
                  <a:schemeClr val="bg1"/>
                </a:solidFill>
              </a:rPr>
            </a:br>
            <a:br>
              <a:rPr lang="pl-PL" sz="2000" b="1" dirty="0">
                <a:solidFill>
                  <a:schemeClr val="bg1"/>
                </a:solidFill>
              </a:rPr>
            </a:br>
            <a:br>
              <a:rPr lang="pl-PL" sz="2000" b="1" dirty="0">
                <a:solidFill>
                  <a:schemeClr val="bg1"/>
                </a:solidFill>
              </a:rPr>
            </a:br>
            <a:r>
              <a:rPr lang="pl-PL" sz="2000" b="1" dirty="0">
                <a:solidFill>
                  <a:schemeClr val="bg1"/>
                </a:solidFill>
              </a:rPr>
              <a:t>2. </a:t>
            </a:r>
            <a:r>
              <a:rPr lang="pl-PL" sz="2000" b="1" dirty="0">
                <a:solidFill>
                  <a:schemeClr val="bg1"/>
                </a:solidFill>
                <a:hlinkClick r:id="rId4">
                  <a:extLst>
                    <a:ext uri="{A12FA001-AC4F-418D-AE19-62706E023703}">
                      <ahyp:hlinkClr xmlns:ahyp="http://schemas.microsoft.com/office/drawing/2018/hyperlinkcolor" val="tx"/>
                    </a:ext>
                  </a:extLst>
                </a:hlinkClick>
              </a:rPr>
              <a:t>https://www.youtube.com/watch?v=c97rPiRy-Oc</a:t>
            </a:r>
            <a:br>
              <a:rPr lang="pl-PL" sz="2000" b="1" dirty="0">
                <a:solidFill>
                  <a:schemeClr val="bg1"/>
                </a:solidFill>
              </a:rPr>
            </a:br>
            <a:br>
              <a:rPr lang="pl-PL" sz="2000" b="1" dirty="0">
                <a:solidFill>
                  <a:schemeClr val="bg1"/>
                </a:solidFill>
              </a:rPr>
            </a:br>
            <a:r>
              <a:rPr lang="pl-PL" sz="2000" b="1" dirty="0">
                <a:solidFill>
                  <a:schemeClr val="bg1"/>
                </a:solidFill>
              </a:rPr>
              <a:t>3. </a:t>
            </a:r>
            <a:r>
              <a:rPr lang="pl-PL" sz="2000" b="1" dirty="0">
                <a:solidFill>
                  <a:schemeClr val="bg1"/>
                </a:solidFill>
                <a:hlinkClick r:id="rId5">
                  <a:extLst>
                    <a:ext uri="{A12FA001-AC4F-418D-AE19-62706E023703}">
                      <ahyp:hlinkClr xmlns:ahyp="http://schemas.microsoft.com/office/drawing/2018/hyperlinkcolor" val="tx"/>
                    </a:ext>
                  </a:extLst>
                </a:hlinkClick>
              </a:rPr>
              <a:t>https://sk.wikipedia.org/wiki/Maska</a:t>
            </a:r>
            <a:r>
              <a:rPr lang="pl-PL" sz="2000" b="1" dirty="0">
                <a:solidFill>
                  <a:schemeClr val="bg1"/>
                </a:solidFill>
              </a:rPr>
              <a:t> </a:t>
            </a:r>
            <a:br>
              <a:rPr lang="pl-PL" sz="2000" b="1" dirty="0">
                <a:solidFill>
                  <a:schemeClr val="bg1"/>
                </a:solidFill>
              </a:rPr>
            </a:br>
            <a:br>
              <a:rPr lang="pl-PL" sz="2000" b="1" dirty="0">
                <a:solidFill>
                  <a:schemeClr val="bg1"/>
                </a:solidFill>
              </a:rPr>
            </a:br>
            <a:r>
              <a:rPr lang="pl-PL" sz="2000" b="1" dirty="0">
                <a:solidFill>
                  <a:schemeClr val="bg1"/>
                </a:solidFill>
              </a:rPr>
              <a:t>4. </a:t>
            </a:r>
            <a:r>
              <a:rPr lang="pl-PL" sz="2000" b="1" dirty="0">
                <a:solidFill>
                  <a:schemeClr val="bg1"/>
                </a:solidFill>
                <a:hlinkClick r:id="rId6">
                  <a:extLst>
                    <a:ext uri="{A12FA001-AC4F-418D-AE19-62706E023703}">
                      <ahyp:hlinkClr xmlns:ahyp="http://schemas.microsoft.com/office/drawing/2018/hyperlinkcolor" val="tx"/>
                    </a:ext>
                  </a:extLst>
                </a:hlinkClick>
              </a:rPr>
              <a:t>https://sk.wikipedia.org/wiki/Pantom%C3%ADma</a:t>
            </a:r>
            <a:r>
              <a:rPr lang="pl-PL" sz="2000" b="1" dirty="0">
                <a:solidFill>
                  <a:schemeClr val="bg1"/>
                </a:solidFill>
              </a:rPr>
              <a:t> </a:t>
            </a:r>
            <a:br>
              <a:rPr lang="pl-PL" sz="2000" b="1" dirty="0">
                <a:solidFill>
                  <a:schemeClr val="bg1"/>
                </a:solidFill>
              </a:rPr>
            </a:br>
            <a:br>
              <a:rPr lang="pl-PL" sz="2000" b="1" dirty="0">
                <a:solidFill>
                  <a:schemeClr val="bg1"/>
                </a:solidFill>
              </a:rPr>
            </a:br>
            <a:endParaRPr lang="pl-PL" sz="2000" b="1" dirty="0">
              <a:solidFill>
                <a:schemeClr val="bg1"/>
              </a:solidFill>
            </a:endParaRPr>
          </a:p>
        </p:txBody>
      </p:sp>
      <p:sp>
        <p:nvSpPr>
          <p:cNvPr id="3" name="Symbol zastępczy zawartości 2">
            <a:extLst>
              <a:ext uri="{FF2B5EF4-FFF2-40B4-BE49-F238E27FC236}">
                <a16:creationId xmlns:a16="http://schemas.microsoft.com/office/drawing/2014/main" id="{1530565D-36B0-4E91-BAA1-F4FBDDA41738}"/>
              </a:ext>
            </a:extLst>
          </p:cNvPr>
          <p:cNvSpPr>
            <a:spLocks noGrp="1"/>
          </p:cNvSpPr>
          <p:nvPr>
            <p:ph idx="1"/>
          </p:nvPr>
        </p:nvSpPr>
        <p:spPr>
          <a:xfrm>
            <a:off x="1871722" y="356130"/>
            <a:ext cx="7493137" cy="1014692"/>
          </a:xfrm>
        </p:spPr>
        <p:txBody>
          <a:bodyPr>
            <a:normAutofit/>
          </a:bodyPr>
          <a:lstStyle/>
          <a:p>
            <a:pPr marL="0" indent="0" algn="ctr">
              <a:buNone/>
            </a:pPr>
            <a:r>
              <a:rPr lang="pl-PL" sz="3600" b="1" dirty="0">
                <a:solidFill>
                  <a:schemeClr val="bg1"/>
                </a:solidFill>
              </a:rPr>
              <a:t>ZDROJE</a:t>
            </a:r>
          </a:p>
        </p:txBody>
      </p:sp>
      <p:pic>
        <p:nvPicPr>
          <p:cNvPr id="7170" name="Picture 2" descr="Wody, Technologia, Staw, Fontanna">
            <a:extLst>
              <a:ext uri="{FF2B5EF4-FFF2-40B4-BE49-F238E27FC236}">
                <a16:creationId xmlns:a16="http://schemas.microsoft.com/office/drawing/2014/main" id="{C5AE0BF4-A3BA-4418-8EB0-5C519749B7E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41779" y="350215"/>
            <a:ext cx="1870676" cy="2801893"/>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2460C153-192A-850E-CD38-B36EE30B25B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066866" y="5953016"/>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7129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A15F8D-27F0-4AF7-8E0B-90C458B65113}"/>
              </a:ext>
            </a:extLst>
          </p:cNvPr>
          <p:cNvSpPr>
            <a:spLocks noGrp="1"/>
          </p:cNvSpPr>
          <p:nvPr>
            <p:ph type="title"/>
          </p:nvPr>
        </p:nvSpPr>
        <p:spPr>
          <a:xfrm>
            <a:off x="684212" y="1748902"/>
            <a:ext cx="8534400" cy="4245498"/>
          </a:xfrm>
        </p:spPr>
        <p:txBody>
          <a:bodyPr/>
          <a:lstStyle/>
          <a:p>
            <a:endParaRPr lang="pl-PL" dirty="0"/>
          </a:p>
        </p:txBody>
      </p:sp>
      <p:sp>
        <p:nvSpPr>
          <p:cNvPr id="3" name="Symbol zastępczy zawartości 2">
            <a:extLst>
              <a:ext uri="{FF2B5EF4-FFF2-40B4-BE49-F238E27FC236}">
                <a16:creationId xmlns:a16="http://schemas.microsoft.com/office/drawing/2014/main" id="{AE877882-0874-4191-BB9F-48CDFFE39BF1}"/>
              </a:ext>
            </a:extLst>
          </p:cNvPr>
          <p:cNvSpPr>
            <a:spLocks noGrp="1"/>
          </p:cNvSpPr>
          <p:nvPr>
            <p:ph idx="1"/>
          </p:nvPr>
        </p:nvSpPr>
        <p:spPr>
          <a:xfrm>
            <a:off x="996256" y="243348"/>
            <a:ext cx="8534400" cy="850037"/>
          </a:xfrm>
        </p:spPr>
        <p:txBody>
          <a:bodyPr>
            <a:normAutofit/>
          </a:bodyPr>
          <a:lstStyle/>
          <a:p>
            <a:pPr marL="0" indent="0" algn="ctr">
              <a:buNone/>
            </a:pPr>
            <a:r>
              <a:rPr lang="pl-PL" sz="3600" b="1" dirty="0"/>
              <a:t>HODNOTENIE </a:t>
            </a:r>
          </a:p>
        </p:txBody>
      </p:sp>
      <p:graphicFrame>
        <p:nvGraphicFramePr>
          <p:cNvPr id="5" name="Tabela 4">
            <a:extLst>
              <a:ext uri="{FF2B5EF4-FFF2-40B4-BE49-F238E27FC236}">
                <a16:creationId xmlns:a16="http://schemas.microsoft.com/office/drawing/2014/main" id="{CC3C07CB-28A2-4547-A90A-093DBDCA8FD0}"/>
              </a:ext>
            </a:extLst>
          </p:cNvPr>
          <p:cNvGraphicFramePr>
            <a:graphicFrameLocks noGrp="1"/>
          </p:cNvGraphicFramePr>
          <p:nvPr>
            <p:extLst>
              <p:ext uri="{D42A27DB-BD31-4B8C-83A1-F6EECF244321}">
                <p14:modId xmlns:p14="http://schemas.microsoft.com/office/powerpoint/2010/main" val="694823705"/>
              </p:ext>
            </p:extLst>
          </p:nvPr>
        </p:nvGraphicFramePr>
        <p:xfrm>
          <a:off x="684212" y="1538142"/>
          <a:ext cx="8999952" cy="4535739"/>
        </p:xfrm>
        <a:graphic>
          <a:graphicData uri="http://schemas.openxmlformats.org/drawingml/2006/table">
            <a:tbl>
              <a:tblPr firstRow="1" bandRow="1">
                <a:tableStyleId>{5C22544A-7EE6-4342-B048-85BDC9FD1C3A}</a:tableStyleId>
              </a:tblPr>
              <a:tblGrid>
                <a:gridCol w="2249988">
                  <a:extLst>
                    <a:ext uri="{9D8B030D-6E8A-4147-A177-3AD203B41FA5}">
                      <a16:colId xmlns:a16="http://schemas.microsoft.com/office/drawing/2014/main" val="2209836761"/>
                    </a:ext>
                  </a:extLst>
                </a:gridCol>
                <a:gridCol w="2249988">
                  <a:extLst>
                    <a:ext uri="{9D8B030D-6E8A-4147-A177-3AD203B41FA5}">
                      <a16:colId xmlns:a16="http://schemas.microsoft.com/office/drawing/2014/main" val="552271926"/>
                    </a:ext>
                  </a:extLst>
                </a:gridCol>
                <a:gridCol w="2249988">
                  <a:extLst>
                    <a:ext uri="{9D8B030D-6E8A-4147-A177-3AD203B41FA5}">
                      <a16:colId xmlns:a16="http://schemas.microsoft.com/office/drawing/2014/main" val="2779443640"/>
                    </a:ext>
                  </a:extLst>
                </a:gridCol>
                <a:gridCol w="2249988">
                  <a:extLst>
                    <a:ext uri="{9D8B030D-6E8A-4147-A177-3AD203B41FA5}">
                      <a16:colId xmlns:a16="http://schemas.microsoft.com/office/drawing/2014/main" val="983822204"/>
                    </a:ext>
                  </a:extLst>
                </a:gridCol>
              </a:tblGrid>
              <a:tr h="613303">
                <a:tc>
                  <a:txBody>
                    <a:bodyPr/>
                    <a:lstStyle/>
                    <a:p>
                      <a:pPr marL="0" marR="0" lvl="0" indent="0" algn="ctr"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Počet</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bodov</a:t>
                      </a:r>
                      <a:endParaRPr lang="pl-PL" sz="1400" b="0" i="0" u="none" strike="noStrike" kern="1200" dirty="0">
                        <a:latin typeface="Arial" pitchFamily="18"/>
                        <a:ea typeface="Lucida Sans Unicode" pitchFamily="2"/>
                        <a:cs typeface="Mangal" pitchFamily="2"/>
                      </a:endParaRP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1</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dirty="0">
                          <a:latin typeface="Arial" pitchFamily="18"/>
                          <a:ea typeface="Lucida Sans Unicode" pitchFamily="2"/>
                          <a:cs typeface="Mangal" pitchFamily="2"/>
                        </a:rPr>
                        <a:t>2</a:t>
                      </a:r>
                    </a:p>
                  </a:txBody>
                  <a:tcPr/>
                </a:tc>
                <a:tc>
                  <a:txBody>
                    <a:bodyPr/>
                    <a:lstStyle/>
                    <a:p>
                      <a:pPr marL="0" marR="0" lvl="0" indent="0" algn="ctr" rtl="0" hangingPunct="0">
                        <a:lnSpc>
                          <a:spcPct val="100000"/>
                        </a:lnSpc>
                        <a:spcBef>
                          <a:spcPts val="0"/>
                        </a:spcBef>
                        <a:spcAft>
                          <a:spcPts val="0"/>
                        </a:spcAft>
                        <a:buNone/>
                        <a:tabLst/>
                      </a:pPr>
                      <a:r>
                        <a:rPr lang="pl-PL" sz="1400" b="0" i="0" u="none" strike="noStrike" kern="1200">
                          <a:latin typeface="Arial" pitchFamily="18"/>
                          <a:ea typeface="Lucida Sans Unicode" pitchFamily="2"/>
                          <a:cs typeface="Mangal" pitchFamily="2"/>
                        </a:rPr>
                        <a:t>3</a:t>
                      </a:r>
                    </a:p>
                  </a:txBody>
                  <a:tcPr/>
                </a:tc>
                <a:extLst>
                  <a:ext uri="{0D108BD9-81ED-4DB2-BD59-A6C34878D82A}">
                    <a16:rowId xmlns:a16="http://schemas.microsoft.com/office/drawing/2014/main" val="1984544701"/>
                  </a:ext>
                </a:extLst>
              </a:tr>
              <a:tr h="2102749">
                <a:tc>
                  <a:txBody>
                    <a:bodyPr/>
                    <a:lstStyle/>
                    <a:p>
                      <a:pPr marL="0" marR="0" lvl="0" indent="0" algn="ctr" rtl="0" hangingPunct="0">
                        <a:lnSpc>
                          <a:spcPct val="100000"/>
                        </a:lnSpc>
                        <a:spcBef>
                          <a:spcPts val="0"/>
                        </a:spcBef>
                        <a:spcAft>
                          <a:spcPts val="0"/>
                        </a:spcAft>
                        <a:buNone/>
                        <a:tabLst/>
                      </a:pPr>
                      <a:endParaRPr lang="pl-PL" sz="1400" b="1" i="0" u="none" strike="noStrike" kern="1200" dirty="0">
                        <a:latin typeface="Arial" pitchFamily="18"/>
                        <a:ea typeface="Lucida Sans Unicode" pitchFamily="2"/>
                        <a:cs typeface="Mangal" pitchFamily="2"/>
                      </a:endParaRPr>
                    </a:p>
                    <a:p>
                      <a:pPr marL="0" marR="0" lvl="0" indent="0" algn="ctr" rtl="0" hangingPunct="0">
                        <a:lnSpc>
                          <a:spcPct val="100000"/>
                        </a:lnSpc>
                        <a:spcBef>
                          <a:spcPts val="0"/>
                        </a:spcBef>
                        <a:spcAft>
                          <a:spcPts val="0"/>
                        </a:spcAft>
                        <a:buNone/>
                        <a:tabLst/>
                      </a:pPr>
                      <a:r>
                        <a:rPr lang="pl-PL" sz="1400" b="1" i="0" u="none" strike="noStrike" kern="1200" dirty="0" err="1">
                          <a:latin typeface="Arial" pitchFamily="18"/>
                          <a:ea typeface="Lucida Sans Unicode" pitchFamily="2"/>
                          <a:cs typeface="Mangal" pitchFamily="2"/>
                        </a:rPr>
                        <a:t>Vecný</a:t>
                      </a:r>
                      <a:r>
                        <a:rPr lang="pl-PL" sz="1400" b="1" i="0" u="none" strike="noStrike" kern="1200" dirty="0">
                          <a:latin typeface="Arial" pitchFamily="18"/>
                          <a:ea typeface="Lucida Sans Unicode" pitchFamily="2"/>
                          <a:cs typeface="Mangal" pitchFamily="2"/>
                        </a:rPr>
                        <a:t> </a:t>
                      </a:r>
                      <a:r>
                        <a:rPr lang="pl-PL" sz="1400" b="1" i="0" u="none" strike="noStrike" kern="1200" dirty="0" err="1">
                          <a:latin typeface="Arial" pitchFamily="18"/>
                          <a:ea typeface="Lucida Sans Unicode" pitchFamily="2"/>
                          <a:cs typeface="Mangal" pitchFamily="2"/>
                        </a:rPr>
                        <a:t>obsah</a:t>
                      </a:r>
                      <a:endParaRPr lang="pl-PL" sz="1400" b="1" i="0" u="none" strike="noStrike" kern="1200" dirty="0">
                        <a:latin typeface="Arial" pitchFamily="18"/>
                        <a:ea typeface="Lucida Sans Unicode" pitchFamily="2"/>
                        <a:cs typeface="Mangal" pitchFamily="2"/>
                      </a:endParaRPr>
                    </a:p>
                  </a:txBody>
                  <a:tcPr/>
                </a:tc>
                <a:tc>
                  <a:txBody>
                    <a:bodyPr/>
                    <a:lstStyle/>
                    <a:p>
                      <a:pPr marL="0" marR="0" lvl="0" indent="0" algn="just"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Nekompletné</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informácie</a:t>
                      </a:r>
                      <a:r>
                        <a:rPr lang="pl-PL" sz="1400" b="0" i="0" u="none" strike="noStrike" kern="1200" dirty="0">
                          <a:latin typeface="Arial" pitchFamily="18"/>
                          <a:ea typeface="Lucida Sans Unicode" pitchFamily="2"/>
                          <a:cs typeface="Mangal" pitchFamily="2"/>
                        </a:rPr>
                        <a:t>.</a:t>
                      </a:r>
                    </a:p>
                    <a:p>
                      <a:pPr marL="0" marR="0" lvl="0" indent="0" algn="just"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Informácie</a:t>
                      </a:r>
                      <a:r>
                        <a:rPr lang="pl-PL" sz="1400" b="0" i="0" u="none" strike="noStrike" kern="1200" dirty="0">
                          <a:latin typeface="Arial" pitchFamily="18"/>
                          <a:ea typeface="Lucida Sans Unicode" pitchFamily="2"/>
                          <a:cs typeface="Mangal" pitchFamily="2"/>
                        </a:rPr>
                        <a:t> mimo </a:t>
                      </a:r>
                      <a:r>
                        <a:rPr lang="pl-PL" sz="1400" b="0" i="0" u="none" strike="noStrike" kern="1200" dirty="0" err="1">
                          <a:latin typeface="Arial" pitchFamily="18"/>
                          <a:ea typeface="Lucida Sans Unicode" pitchFamily="2"/>
                          <a:cs typeface="Mangal" pitchFamily="2"/>
                        </a:rPr>
                        <a:t>témy</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Chybné</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informácie</a:t>
                      </a:r>
                      <a:r>
                        <a:rPr lang="pl-PL" sz="1400" b="0" i="0" u="none" strike="noStrike" kern="1200" dirty="0">
                          <a:latin typeface="Arial" pitchFamily="18"/>
                          <a:ea typeface="Lucida Sans Unicode" pitchFamily="2"/>
                          <a:cs typeface="Mangal" pitchFamily="2"/>
                        </a:rPr>
                        <a:t> a </a:t>
                      </a:r>
                      <a:r>
                        <a:rPr lang="pl-PL" sz="1400" b="0" i="0" u="none" strike="noStrike" kern="1200" dirty="0" err="1">
                          <a:latin typeface="Arial" pitchFamily="18"/>
                          <a:ea typeface="Lucida Sans Unicode" pitchFamily="2"/>
                          <a:cs typeface="Mangal" pitchFamily="2"/>
                        </a:rPr>
                        <a:t>výpočty</a:t>
                      </a:r>
                      <a:r>
                        <a:rPr lang="pl-PL" sz="1400" b="0" i="0" u="none" strike="noStrike" kern="1200" dirty="0">
                          <a:latin typeface="Arial" pitchFamily="18"/>
                          <a:ea typeface="Lucida Sans Unicode" pitchFamily="2"/>
                          <a:cs typeface="Mangal" pitchFamily="2"/>
                        </a:rPr>
                        <a:t>.</a:t>
                      </a:r>
                    </a:p>
                    <a:p>
                      <a:pPr marL="0" marR="0" lvl="0" indent="0" algn="just"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Slabé</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využitie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zdrojov</a:t>
                      </a:r>
                      <a:r>
                        <a:rPr lang="pl-PL" sz="1400" b="0" i="0" u="none" strike="noStrike" kern="1200" dirty="0">
                          <a:latin typeface="Arial" pitchFamily="18"/>
                          <a:ea typeface="Lucida Sans Unicode" pitchFamily="2"/>
                          <a:cs typeface="Mangal" pitchFamily="2"/>
                        </a:rPr>
                        <a:t>.</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Dobré</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správne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informácie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Správne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výpočty</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Prípadne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drobné</a:t>
                      </a:r>
                      <a:r>
                        <a:rPr lang="pl-PL" sz="1400" b="0" i="0" u="none" strike="noStrike" kern="1200" dirty="0">
                          <a:latin typeface="Arial" pitchFamily="18"/>
                          <a:ea typeface="Lucida Sans Unicode" pitchFamily="2"/>
                          <a:cs typeface="Mangal" pitchFamily="2"/>
                        </a:rPr>
                        <a:t> chyby.</a:t>
                      </a:r>
                    </a:p>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Informácie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súvisiace</a:t>
                      </a:r>
                      <a:r>
                        <a:rPr lang="pl-PL" sz="1400" b="0" i="0" u="none" strike="noStrike" kern="1200" dirty="0">
                          <a:latin typeface="Arial" pitchFamily="18"/>
                          <a:ea typeface="Lucida Sans Unicode" pitchFamily="2"/>
                          <a:cs typeface="Mangal" pitchFamily="2"/>
                        </a:rPr>
                        <a:t> s </a:t>
                      </a:r>
                      <a:r>
                        <a:rPr lang="pl-PL" sz="1400" b="0" i="0" u="none" strike="noStrike" kern="1200" dirty="0" err="1">
                          <a:latin typeface="Arial" pitchFamily="18"/>
                          <a:ea typeface="Lucida Sans Unicode" pitchFamily="2"/>
                          <a:cs typeface="Mangal" pitchFamily="2"/>
                        </a:rPr>
                        <a:t>tématom</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Dobré</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využitie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zdrojov</a:t>
                      </a:r>
                      <a:r>
                        <a:rPr lang="pl-PL" sz="1400" b="0" i="0" u="none" strike="noStrike" kern="1200" dirty="0">
                          <a:latin typeface="Arial" pitchFamily="18"/>
                          <a:ea typeface="Lucida Sans Unicode" pitchFamily="2"/>
                          <a:cs typeface="Mangal" pitchFamily="2"/>
                        </a:rPr>
                        <a:t>.</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Plné</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informácie</a:t>
                      </a:r>
                      <a:r>
                        <a:rPr lang="pl-PL" sz="1400" b="0" i="0" u="none" strike="noStrike" kern="1200" dirty="0">
                          <a:latin typeface="Arial" pitchFamily="18"/>
                          <a:ea typeface="Lucida Sans Unicode" pitchFamily="2"/>
                          <a:cs typeface="Mangal" pitchFamily="2"/>
                        </a:rPr>
                        <a:t>.</a:t>
                      </a:r>
                    </a:p>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Informácie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súvisiace</a:t>
                      </a:r>
                      <a:r>
                        <a:rPr lang="pl-PL" sz="1400" b="0" i="0" u="none" strike="noStrike" kern="1200" dirty="0">
                          <a:latin typeface="Arial" pitchFamily="18"/>
                          <a:ea typeface="Lucida Sans Unicode" pitchFamily="2"/>
                          <a:cs typeface="Mangal" pitchFamily="2"/>
                        </a:rPr>
                        <a:t> s </a:t>
                      </a:r>
                      <a:r>
                        <a:rPr lang="pl-PL" sz="1400" b="0" i="0" u="none" strike="noStrike" kern="1200" dirty="0" err="1">
                          <a:latin typeface="Arial" pitchFamily="18"/>
                          <a:ea typeface="Lucida Sans Unicode" pitchFamily="2"/>
                          <a:cs typeface="Mangal" pitchFamily="2"/>
                        </a:rPr>
                        <a:t>tématom</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Správne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výpočty</a:t>
                      </a:r>
                      <a:r>
                        <a:rPr lang="pl-PL" sz="1400" b="0" i="0" u="none" strike="noStrike" kern="1200" dirty="0">
                          <a:latin typeface="Arial" pitchFamily="18"/>
                          <a:ea typeface="Lucida Sans Unicode" pitchFamily="2"/>
                          <a:cs typeface="Mangal" pitchFamily="2"/>
                        </a:rPr>
                        <a:t>.</a:t>
                      </a:r>
                    </a:p>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Vycerpávajúce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využitie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poskytnutých</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zdrojov</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prípadne</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iných</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zdrojov</a:t>
                      </a:r>
                      <a:r>
                        <a:rPr lang="pl-PL" sz="1400" b="0" i="0" u="none" strike="noStrike" kern="1200" dirty="0">
                          <a:latin typeface="Arial" pitchFamily="18"/>
                          <a:ea typeface="Lucida Sans Unicode" pitchFamily="2"/>
                          <a:cs typeface="Mangal" pitchFamily="2"/>
                        </a:rPr>
                        <a:t>.</a:t>
                      </a:r>
                    </a:p>
                  </a:txBody>
                  <a:tcPr/>
                </a:tc>
                <a:extLst>
                  <a:ext uri="{0D108BD9-81ED-4DB2-BD59-A6C34878D82A}">
                    <a16:rowId xmlns:a16="http://schemas.microsoft.com/office/drawing/2014/main" val="3012255102"/>
                  </a:ext>
                </a:extLst>
              </a:tr>
              <a:tr h="1819687">
                <a:tc>
                  <a:txBody>
                    <a:bodyPr/>
                    <a:lstStyle/>
                    <a:p>
                      <a:pPr marL="0" marR="0" lvl="0" indent="0" algn="ctr" rtl="0" hangingPunct="0">
                        <a:lnSpc>
                          <a:spcPct val="100000"/>
                        </a:lnSpc>
                        <a:spcBef>
                          <a:spcPts val="0"/>
                        </a:spcBef>
                        <a:spcAft>
                          <a:spcPts val="0"/>
                        </a:spcAft>
                        <a:buNone/>
                        <a:tabLst/>
                      </a:pPr>
                      <a:endParaRPr lang="pl-PL" sz="1400" b="1" i="0" u="none" strike="noStrike" kern="1200" dirty="0">
                        <a:latin typeface="Arial" pitchFamily="18"/>
                        <a:ea typeface="Lucida Sans Unicode" pitchFamily="2"/>
                        <a:cs typeface="Mangal" pitchFamily="2"/>
                      </a:endParaRPr>
                    </a:p>
                    <a:p>
                      <a:pPr marL="0" marR="0" lvl="0" indent="0" algn="ctr" rtl="0" hangingPunct="0">
                        <a:lnSpc>
                          <a:spcPct val="100000"/>
                        </a:lnSpc>
                        <a:spcBef>
                          <a:spcPts val="0"/>
                        </a:spcBef>
                        <a:spcAft>
                          <a:spcPts val="0"/>
                        </a:spcAft>
                        <a:buNone/>
                        <a:tabLst/>
                      </a:pPr>
                      <a:r>
                        <a:rPr lang="pl-PL" sz="1400" b="1" i="0" u="none" strike="noStrike" kern="1200" dirty="0" err="1">
                          <a:latin typeface="Arial" pitchFamily="18"/>
                          <a:ea typeface="Lucida Sans Unicode" pitchFamily="2"/>
                          <a:cs typeface="Mangal" pitchFamily="2"/>
                        </a:rPr>
                        <a:t>Estetické</a:t>
                      </a:r>
                      <a:r>
                        <a:rPr lang="pl-PL" sz="1400" b="1" i="0" u="none" strike="noStrike" kern="1200" dirty="0">
                          <a:latin typeface="Arial" pitchFamily="18"/>
                          <a:ea typeface="Lucida Sans Unicode" pitchFamily="2"/>
                          <a:cs typeface="Mangal" pitchFamily="2"/>
                        </a:rPr>
                        <a:t> dojmy</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Práca</a:t>
                      </a:r>
                      <a:r>
                        <a:rPr lang="pl-PL" sz="1400" b="0" i="0" u="none" strike="noStrike" kern="1200" dirty="0">
                          <a:latin typeface="Arial" pitchFamily="18"/>
                          <a:ea typeface="Lucida Sans Unicode" pitchFamily="2"/>
                          <a:cs typeface="Mangal" pitchFamily="2"/>
                        </a:rPr>
                        <a:t> je </a:t>
                      </a:r>
                      <a:r>
                        <a:rPr lang="pl-PL" sz="1400" b="0" i="0" u="none" strike="noStrike" kern="1200" dirty="0" err="1">
                          <a:latin typeface="Arial" pitchFamily="18"/>
                          <a:ea typeface="Lucida Sans Unicode" pitchFamily="2"/>
                          <a:cs typeface="Mangal" pitchFamily="2"/>
                        </a:rPr>
                        <a:t>málo</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čitateľná</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neestetická</a:t>
                      </a:r>
                      <a:r>
                        <a:rPr lang="pl-PL" sz="1400" b="0" i="0" u="none" strike="noStrike" kern="1200" dirty="0">
                          <a:latin typeface="Arial" pitchFamily="18"/>
                          <a:ea typeface="Lucida Sans Unicode" pitchFamily="2"/>
                          <a:cs typeface="Mangal" pitchFamily="2"/>
                        </a:rPr>
                        <a:t>.</a:t>
                      </a:r>
                    </a:p>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Zlá</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distribúcia</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informácií</a:t>
                      </a:r>
                      <a:r>
                        <a:rPr lang="pl-PL" sz="1400" b="0" i="0" u="none" strike="noStrike" kern="1200" dirty="0">
                          <a:latin typeface="Arial" pitchFamily="18"/>
                          <a:ea typeface="Lucida Sans Unicode" pitchFamily="2"/>
                          <a:cs typeface="Mangal" pitchFamily="2"/>
                        </a:rPr>
                        <a:t> na </a:t>
                      </a:r>
                      <a:r>
                        <a:rPr lang="pl-PL" sz="1400" b="0" i="0" u="none" strike="noStrike" kern="1200" dirty="0" err="1">
                          <a:latin typeface="Arial" pitchFamily="18"/>
                          <a:ea typeface="Lucida Sans Unicode" pitchFamily="2"/>
                          <a:cs typeface="Mangal" pitchFamily="2"/>
                        </a:rPr>
                        <a:t>stránke</a:t>
                      </a:r>
                      <a:r>
                        <a:rPr lang="pl-PL" sz="1400" b="0" i="0" u="none" strike="noStrike" kern="1200" dirty="0">
                          <a:latin typeface="Arial" pitchFamily="18"/>
                          <a:ea typeface="Lucida Sans Unicode" pitchFamily="2"/>
                          <a:cs typeface="Mangal" pitchFamily="2"/>
                        </a:rPr>
                        <a:t>.</a:t>
                      </a:r>
                    </a:p>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Chýba</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grafické</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prvky</a:t>
                      </a:r>
                      <a:r>
                        <a:rPr lang="pl-PL" sz="1400" b="0" i="0" u="none" strike="noStrike" kern="1200" dirty="0">
                          <a:latin typeface="Arial" pitchFamily="18"/>
                          <a:ea typeface="Lucida Sans Unicode" pitchFamily="2"/>
                          <a:cs typeface="Mangal" pitchFamily="2"/>
                        </a:rPr>
                        <a:t>.</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Práca</a:t>
                      </a:r>
                      <a:r>
                        <a:rPr lang="pl-PL" sz="1400" b="0" i="0" u="none" strike="noStrike" kern="1200" dirty="0">
                          <a:latin typeface="Arial" pitchFamily="18"/>
                          <a:ea typeface="Lucida Sans Unicode" pitchFamily="2"/>
                          <a:cs typeface="Mangal" pitchFamily="2"/>
                        </a:rPr>
                        <a:t> je </a:t>
                      </a:r>
                      <a:r>
                        <a:rPr lang="pl-PL" sz="1400" b="0" i="0" u="none" strike="noStrike" kern="1200" dirty="0" err="1">
                          <a:latin typeface="Arial" pitchFamily="18"/>
                          <a:ea typeface="Lucida Sans Unicode" pitchFamily="2"/>
                          <a:cs typeface="Mangal" pitchFamily="2"/>
                        </a:rPr>
                        <a:t>čitateľná</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estetická</a:t>
                      </a:r>
                      <a:r>
                        <a:rPr lang="pl-PL" sz="1400" b="0" i="0" u="none" strike="noStrike" kern="1200" dirty="0">
                          <a:latin typeface="Arial" pitchFamily="18"/>
                          <a:ea typeface="Lucida Sans Unicode" pitchFamily="2"/>
                          <a:cs typeface="Mangal" pitchFamily="2"/>
                        </a:rPr>
                        <a:t>.</a:t>
                      </a:r>
                    </a:p>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Dobrá</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distribúcia</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informácií</a:t>
                      </a:r>
                      <a:r>
                        <a:rPr lang="pl-PL" sz="1400" b="0" i="0" u="none" strike="noStrike" kern="1200" dirty="0">
                          <a:latin typeface="Arial" pitchFamily="18"/>
                          <a:ea typeface="Lucida Sans Unicode" pitchFamily="2"/>
                          <a:cs typeface="Mangal" pitchFamily="2"/>
                        </a:rPr>
                        <a:t> na </a:t>
                      </a:r>
                      <a:r>
                        <a:rPr lang="pl-PL" sz="1400" b="0" i="0" u="none" strike="noStrike" kern="1200" dirty="0" err="1">
                          <a:latin typeface="Arial" pitchFamily="18"/>
                          <a:ea typeface="Lucida Sans Unicode" pitchFamily="2"/>
                          <a:cs typeface="Mangal" pitchFamily="2"/>
                        </a:rPr>
                        <a:t>stránke</a:t>
                      </a:r>
                      <a:r>
                        <a:rPr lang="pl-PL" sz="1400" b="0" i="0" u="none" strike="noStrike" kern="1200" dirty="0">
                          <a:latin typeface="Arial" pitchFamily="18"/>
                          <a:ea typeface="Lucida Sans Unicode" pitchFamily="2"/>
                          <a:cs typeface="Mangal" pitchFamily="2"/>
                        </a:rPr>
                        <a:t>.</a:t>
                      </a:r>
                    </a:p>
                  </a:txBody>
                  <a:tcPr/>
                </a:tc>
                <a:tc>
                  <a:txBody>
                    <a:bodyPr/>
                    <a:lstStyle/>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Práca</a:t>
                      </a:r>
                      <a:r>
                        <a:rPr lang="pl-PL" sz="1400" b="0" i="0" u="none" strike="noStrike" kern="1200" dirty="0">
                          <a:latin typeface="Arial" pitchFamily="18"/>
                          <a:ea typeface="Lucida Sans Unicode" pitchFamily="2"/>
                          <a:cs typeface="Mangal" pitchFamily="2"/>
                        </a:rPr>
                        <a:t> je </a:t>
                      </a:r>
                      <a:r>
                        <a:rPr lang="pl-PL" sz="1400" b="0" i="0" u="none" strike="noStrike" kern="1200" dirty="0" err="1">
                          <a:latin typeface="Arial" pitchFamily="18"/>
                          <a:ea typeface="Lucida Sans Unicode" pitchFamily="2"/>
                          <a:cs typeface="Mangal" pitchFamily="2"/>
                        </a:rPr>
                        <a:t>estetická</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čitateľná</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prehľadná</a:t>
                      </a:r>
                      <a:r>
                        <a:rPr lang="pl-PL" sz="1400" b="0" i="0" u="none" strike="noStrike" kern="1200" dirty="0">
                          <a:latin typeface="Arial" pitchFamily="18"/>
                          <a:ea typeface="Lucida Sans Unicode" pitchFamily="2"/>
                          <a:cs typeface="Mangal" pitchFamily="2"/>
                        </a:rPr>
                        <a:t> a </a:t>
                      </a:r>
                      <a:r>
                        <a:rPr lang="pl-PL" sz="1400" b="0" i="0" u="none" strike="noStrike" kern="1200" dirty="0" err="1">
                          <a:latin typeface="Arial" pitchFamily="18"/>
                          <a:ea typeface="Lucida Sans Unicode" pitchFamily="2"/>
                          <a:cs typeface="Mangal" pitchFamily="2"/>
                        </a:rPr>
                        <a:t>láka</a:t>
                      </a:r>
                      <a:r>
                        <a:rPr lang="pl-PL" sz="1400" b="0" i="0" u="none" strike="noStrike" kern="1200" dirty="0">
                          <a:latin typeface="Arial" pitchFamily="18"/>
                          <a:ea typeface="Lucida Sans Unicode" pitchFamily="2"/>
                          <a:cs typeface="Mangal" pitchFamily="2"/>
                        </a:rPr>
                        <a:t> na jej </a:t>
                      </a:r>
                      <a:r>
                        <a:rPr lang="pl-PL" sz="1400" b="0" i="0" u="none" strike="noStrike" kern="1200" dirty="0" err="1">
                          <a:latin typeface="Arial" pitchFamily="18"/>
                          <a:ea typeface="Lucida Sans Unicode" pitchFamily="2"/>
                          <a:cs typeface="Mangal" pitchFamily="2"/>
                        </a:rPr>
                        <a:t>preskúmanie</a:t>
                      </a:r>
                      <a:r>
                        <a:rPr lang="pl-PL" sz="1400" b="0" i="0" u="none" strike="noStrike" kern="1200" dirty="0">
                          <a:latin typeface="Arial" pitchFamily="18"/>
                          <a:ea typeface="Lucida Sans Unicode" pitchFamily="2"/>
                          <a:cs typeface="Mangal" pitchFamily="2"/>
                        </a:rPr>
                        <a:t>.</a:t>
                      </a:r>
                    </a:p>
                    <a:p>
                      <a:pPr marL="0" marR="0" lvl="0" indent="0" rtl="0" hangingPunct="0">
                        <a:lnSpc>
                          <a:spcPct val="100000"/>
                        </a:lnSpc>
                        <a:spcBef>
                          <a:spcPts val="0"/>
                        </a:spcBef>
                        <a:spcAft>
                          <a:spcPts val="0"/>
                        </a:spcAft>
                        <a:buNone/>
                        <a:tabLst/>
                      </a:pPr>
                      <a:r>
                        <a:rPr lang="pl-PL" sz="1400" b="0" i="0" u="none" strike="noStrike" kern="1200" dirty="0" err="1">
                          <a:latin typeface="Arial" pitchFamily="18"/>
                          <a:ea typeface="Lucida Sans Unicode" pitchFamily="2"/>
                          <a:cs typeface="Mangal" pitchFamily="2"/>
                        </a:rPr>
                        <a:t>Dobrá</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distribúcia</a:t>
                      </a:r>
                      <a:r>
                        <a:rPr lang="pl-PL" sz="1400" b="0" i="0" u="none" strike="noStrike" kern="1200" dirty="0">
                          <a:latin typeface="Arial" pitchFamily="18"/>
                          <a:ea typeface="Lucida Sans Unicode" pitchFamily="2"/>
                          <a:cs typeface="Mangal" pitchFamily="2"/>
                        </a:rPr>
                        <a:t> </a:t>
                      </a:r>
                      <a:r>
                        <a:rPr lang="pl-PL" sz="1400" b="0" i="0" u="none" strike="noStrike" kern="1200" dirty="0" err="1">
                          <a:latin typeface="Arial" pitchFamily="18"/>
                          <a:ea typeface="Lucida Sans Unicode" pitchFamily="2"/>
                          <a:cs typeface="Mangal" pitchFamily="2"/>
                        </a:rPr>
                        <a:t>informácií</a:t>
                      </a:r>
                      <a:r>
                        <a:rPr lang="pl-PL" sz="1400" b="0" i="0" u="none" strike="noStrike" kern="1200" dirty="0">
                          <a:latin typeface="Arial" pitchFamily="18"/>
                          <a:ea typeface="Lucida Sans Unicode" pitchFamily="2"/>
                          <a:cs typeface="Mangal" pitchFamily="2"/>
                        </a:rPr>
                        <a:t> na </a:t>
                      </a:r>
                      <a:r>
                        <a:rPr lang="pl-PL" sz="1400" b="0" i="0" u="none" strike="noStrike" kern="1200" dirty="0" err="1">
                          <a:latin typeface="Arial" pitchFamily="18"/>
                          <a:ea typeface="Lucida Sans Unicode" pitchFamily="2"/>
                          <a:cs typeface="Mangal" pitchFamily="2"/>
                        </a:rPr>
                        <a:t>stránke</a:t>
                      </a:r>
                      <a:r>
                        <a:rPr lang="pl-PL" sz="1400" b="0" i="0" u="none" strike="noStrike" kern="1200" dirty="0">
                          <a:latin typeface="Arial" pitchFamily="18"/>
                          <a:ea typeface="Lucida Sans Unicode" pitchFamily="2"/>
                          <a:cs typeface="Mangal" pitchFamily="2"/>
                        </a:rPr>
                        <a:t>. Grafika je dobre </a:t>
                      </a:r>
                      <a:r>
                        <a:rPr lang="pl-PL" sz="1400" b="0" i="0" u="none" strike="noStrike" kern="1200" dirty="0" err="1">
                          <a:latin typeface="Arial" pitchFamily="18"/>
                          <a:ea typeface="Lucida Sans Unicode" pitchFamily="2"/>
                          <a:cs typeface="Mangal" pitchFamily="2"/>
                        </a:rPr>
                        <a:t>zvolená</a:t>
                      </a:r>
                      <a:r>
                        <a:rPr lang="pl-PL" sz="1400" b="0" i="0" u="none" strike="noStrike" kern="1200" dirty="0">
                          <a:latin typeface="Arial" pitchFamily="18"/>
                          <a:ea typeface="Lucida Sans Unicode" pitchFamily="2"/>
                          <a:cs typeface="Mangal" pitchFamily="2"/>
                        </a:rPr>
                        <a:t>.</a:t>
                      </a:r>
                    </a:p>
                  </a:txBody>
                  <a:tcPr/>
                </a:tc>
                <a:extLst>
                  <a:ext uri="{0D108BD9-81ED-4DB2-BD59-A6C34878D82A}">
                    <a16:rowId xmlns:a16="http://schemas.microsoft.com/office/drawing/2014/main" val="592609923"/>
                  </a:ext>
                </a:extLst>
              </a:tr>
            </a:tbl>
          </a:graphicData>
        </a:graphic>
      </p:graphicFrame>
      <p:pic>
        <p:nvPicPr>
          <p:cNvPr id="8194" name="Picture 2" descr="Grafika, Wykres, Wynik, Obroty, Zysk">
            <a:extLst>
              <a:ext uri="{FF2B5EF4-FFF2-40B4-BE49-F238E27FC236}">
                <a16:creationId xmlns:a16="http://schemas.microsoft.com/office/drawing/2014/main" id="{3823E483-F7B5-431A-AA03-1444D11972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34966" y="330036"/>
            <a:ext cx="1648541" cy="1418866"/>
          </a:xfrm>
          <a:prstGeom prst="rect">
            <a:avLst/>
          </a:prstGeom>
          <a:noFill/>
          <a:extLst>
            <a:ext uri="{909E8E84-426E-40DD-AFC4-6F175D3DCCD1}">
              <a14:hiddenFill xmlns:a14="http://schemas.microsoft.com/office/drawing/2010/main">
                <a:solidFill>
                  <a:srgbClr val="FFFFFF"/>
                </a:solidFill>
              </a14:hiddenFill>
            </a:ext>
          </a:extLst>
        </p:spPr>
      </p:pic>
      <p:pic>
        <p:nvPicPr>
          <p:cNvPr id="4" name="Obraz 3">
            <a:extLst>
              <a:ext uri="{FF2B5EF4-FFF2-40B4-BE49-F238E27FC236}">
                <a16:creationId xmlns:a16="http://schemas.microsoft.com/office/drawing/2014/main" id="{DA865D86-9E16-2F08-C51B-69926B974B3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7700" y="6073881"/>
            <a:ext cx="1743075" cy="556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8803962"/>
      </p:ext>
    </p:extLst>
  </p:cSld>
  <p:clrMapOvr>
    <a:masterClrMapping/>
  </p:clrMapOvr>
</p:sld>
</file>

<file path=ppt/theme/theme1.xml><?xml version="1.0" encoding="utf-8"?>
<a:theme xmlns:a="http://schemas.openxmlformats.org/drawingml/2006/main" name="Wycinek">
  <a:themeElements>
    <a:clrScheme name="Wycine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Wycine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ycine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268</TotalTime>
  <Words>787</Words>
  <Application>Microsoft Office PowerPoint</Application>
  <PresentationFormat>Panoramiczny</PresentationFormat>
  <Paragraphs>75</Paragraphs>
  <Slides>15</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15</vt:i4>
      </vt:variant>
    </vt:vector>
  </HeadingPairs>
  <TitlesOfParts>
    <vt:vector size="22" baseType="lpstr">
      <vt:lpstr>Arial</vt:lpstr>
      <vt:lpstr>Calibri</vt:lpstr>
      <vt:lpstr>Century Gothic</vt:lpstr>
      <vt:lpstr>Comic Sans MS</vt:lpstr>
      <vt:lpstr>Jokerman</vt:lpstr>
      <vt:lpstr>Wingdings 3</vt:lpstr>
      <vt:lpstr>Wycinek</vt:lpstr>
      <vt:lpstr> </vt:lpstr>
      <vt:lpstr>Predstavme si, že vonku je pekné počasie, deti prišli do telocvične na hodinu telesnej výchovy. Slnečné lúče osvetľujú triedu. Učiteľ si všimne krásne počasie vonku a prichádza s nápadom viesť zaujímavú prednášku, ktorá spája telesnú výchovu  a pantomimu.  Vysvetľuje žiakom, čo je pantomima.</vt:lpstr>
      <vt:lpstr>Učiteľ ukazuje fotografie alebo filmy hercov vo funkcii pierrot. Hovorí, aké by mali byť kostýmy. Každé dieťa dostane špeciálne oblečenie.</vt:lpstr>
      <vt:lpstr> Tu je prvé úloha: Učiteľ navrhuje začať hodinu nezvyčajným zohrievaním, nie pre telo, ale pre tvár. Pred zahrievaním učiteľ vyzýva deti, aby si zdezinfikovali ruky, pretože budú dotýkať svojich tvárí. Zohrievanie emócií. Učiteľ ukazuje rôzne emócie mimikou, robí vtipné grimasy a deti ich opakujú. Potom učiteľ navrhuje všetkým vyskúšať si svoje schopnosti v úlohe moderátora a každý účastník musí niečo ukázať mimikou, zatiaľ čo ostatní opakujú.</vt:lpstr>
      <vt:lpstr>Použitím techniky pantomímy KAŽDÝ ŽIAK JEDNOTLIVO HRÁ ETÚDU PREZENTUJÚCU VYBRANÚ ŠPORTOVÚ DISCIPLÍNU A AKTIVITU.  NAPRÍKLAD:  1. tanec s páskou, 2. zdvíhanie závaží, 3. ukážka karate.</vt:lpstr>
      <vt:lpstr>Vašou TRETÍM úlohom bude VYKONAŤ V PÁROCH. Bude to ukážka alebo simulácia športu alebo aktivity dvoch osôb. Športy v dvojiciach sa osvedčia oveľa lepšie!</vt:lpstr>
      <vt:lpstr>Budete pracovať vo skupinách o veľkosti 3-6 ľudí.  Predstavte vybranú športovú disciplínu vo vašej skupine: 1. volejbal 2. ťahanie lana 3. kajakovanie</vt:lpstr>
      <vt:lpstr>  1. https://sk.wikipedia.org/wiki/%C5%A0port    2. https://www.youtube.com/watch?v=c97rPiRy-Oc  3. https://sk.wikipedia.org/wiki/Maska   4. https://sk.wikipedia.org/wiki/Pantom%C3%ADma   </vt:lpstr>
      <vt:lpstr>Prezentacja programu PowerPoint</vt:lpstr>
      <vt:lpstr>Prezentacja programu PowerPoint</vt:lpstr>
      <vt:lpstr>Prezentacja programu PowerPoint</vt:lpstr>
      <vt:lpstr>Aké výhody ste dosiahli realizáciou tohto projektu?   Učenie sa pantomíny môže byť skvelou zábavou, ktorá navyše posilňuje svalstvo tváre.  Vzbudenie záujmu o hry s mimikou.  Význam prenášanej správy možno rýchlo a bez prípravy dešifrovať.  Pantomíma ako metóda podporujúca komunikáciu.  Naučili ste sa náročné umenie spolupráce v skupine. </vt:lpstr>
      <vt:lpstr>Môžete si vyskúšať prezentovanie zhromaždených informácií svojim spolužiakom.  Môžete sa cítiť plne zodpovední za získavanie poznatkov.  Vaša práca môže slúžiť vám aj ďalším osobám vo vašej škole a mimo nej. </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Sabina Folwarska</dc:creator>
  <cp:lastModifiedBy>xx xx</cp:lastModifiedBy>
  <cp:revision>28</cp:revision>
  <dcterms:created xsi:type="dcterms:W3CDTF">2017-08-23T08:09:52Z</dcterms:created>
  <dcterms:modified xsi:type="dcterms:W3CDTF">2025-05-07T11:59:13Z</dcterms:modified>
</cp:coreProperties>
</file>