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73" r:id="rId3"/>
    <p:sldId id="275" r:id="rId4"/>
    <p:sldId id="274" r:id="rId5"/>
    <p:sldId id="270" r:id="rId6"/>
    <p:sldId id="272" r:id="rId7"/>
    <p:sldId id="271" r:id="rId8"/>
    <p:sldId id="290" r:id="rId9"/>
    <p:sldId id="269" r:id="rId10"/>
    <p:sldId id="284" r:id="rId11"/>
    <p:sldId id="287" r:id="rId12"/>
    <p:sldId id="288" r:id="rId13"/>
    <p:sldId id="289" r:id="rId14"/>
    <p:sldId id="258" r:id="rId15"/>
    <p:sldId id="259" r:id="rId16"/>
    <p:sldId id="260" r:id="rId17"/>
    <p:sldId id="261" r:id="rId18"/>
    <p:sldId id="262" r:id="rId19"/>
    <p:sldId id="263" r:id="rId20"/>
    <p:sldId id="265" r:id="rId21"/>
    <p:sldId id="266" r:id="rId22"/>
    <p:sldId id="267" r:id="rId23"/>
    <p:sldId id="268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92" r:id="rId32"/>
    <p:sldId id="291" r:id="rId3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>
      <p:cViewPr varScale="1">
        <p:scale>
          <a:sx n="77" d="100"/>
          <a:sy n="77" d="100"/>
        </p:scale>
        <p:origin x="18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39706-EA91-4D19-BF09-4006734B667E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AFB24-7542-436F-96B3-0980565BD92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602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6451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727ADF-F333-4641-82A1-2B4A6731AA86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25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6656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085ED3-FDCB-41F8-9742-9E806F0E9011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754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6861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8C5483-5B67-4676-A267-7812A98D7EEC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299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373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D6ED1B-6CC6-439D-B2A5-F9E1CAB7DDBF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396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5779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E93060-529C-4C4B-908C-0B98D4BE3B6B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359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7827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135E97-A408-49BC-BE1D-B46FB351B961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0636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987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2B53A9-6168-463A-90A9-6BB82A684E05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784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89D89-B164-4ADD-9B61-B5F19D4C0A46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5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image" Target="../media/image16.emf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jpeg"/><Relationship Id="rId9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emf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emf"/><Relationship Id="rId5" Type="http://schemas.openxmlformats.org/officeDocument/2006/relationships/image" Target="../media/image24.jpeg"/><Relationship Id="rId4" Type="http://schemas.openxmlformats.org/officeDocument/2006/relationships/image" Target="../media/image23.png"/><Relationship Id="rId9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29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31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gnbank.org/" TargetMode="External"/><Relationship Id="rId2" Type="http://schemas.openxmlformats.org/officeDocument/2006/relationships/hyperlink" Target="http://www.signwriting.org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signbank.org/wiki/index.php?title=Main_Page#About_this_Wiki" TargetMode="External"/><Relationship Id="rId4" Type="http://schemas.openxmlformats.org/officeDocument/2006/relationships/hyperlink" Target="http://www.signwriting.pl/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http://1.1.1.3/bmi/upload.wikimedia.org/wikipedia/commons/3/32/SGN-PL_SW_dzi%C4%99kowa%C4%87.PNG" TargetMode="External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jpeg"/><Relationship Id="rId5" Type="http://schemas.openxmlformats.org/officeDocument/2006/relationships/image" Target="http://1.1.1.2/bmi/upload.wikimedia.org/wikipedia/commons/c/c0/SGN-PL_SW_uwaga,_uwa%C5%BCa%C4%87.PNG" TargetMode="External"/><Relationship Id="rId4" Type="http://schemas.openxmlformats.org/officeDocument/2006/relationships/image" Target="../media/image3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6000" dirty="0" err="1"/>
              <a:t>Sign</a:t>
            </a:r>
            <a:r>
              <a:rPr lang="pl-PL" sz="6000" dirty="0"/>
              <a:t> </a:t>
            </a:r>
            <a:r>
              <a:rPr lang="pl-PL" sz="6000" dirty="0" err="1"/>
              <a:t>Writing</a:t>
            </a:r>
            <a:endParaRPr lang="pl-PL" sz="60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23731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C8344DB-51A9-2420-6BB4-97F9EB79D9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288" y="361232"/>
            <a:ext cx="5580112" cy="117068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Proces: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Každá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prezentácia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by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mala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obsahovať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:</a:t>
            </a:r>
          </a:p>
          <a:p>
            <a:pPr marL="0" indent="0" algn="l">
              <a:buNone/>
            </a:pPr>
            <a:endParaRPr lang="pl-PL" b="0" i="0" dirty="0">
              <a:solidFill>
                <a:srgbClr val="0D0D0D"/>
              </a:solidFill>
              <a:effectLst/>
              <a:latin typeface="Söhne"/>
            </a:endParaRPr>
          </a:p>
          <a:p>
            <a:pPr algn="l">
              <a:buFont typeface="+mj-lt"/>
              <a:buAutoNum type="arabicPeriod"/>
            </a:pP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Meno a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priezvisko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autorov</a:t>
            </a:r>
            <a:endParaRPr lang="pl-PL" b="0" i="0" dirty="0">
              <a:solidFill>
                <a:srgbClr val="0D0D0D"/>
              </a:solidFill>
              <a:effectLst/>
              <a:latin typeface="Söhne"/>
            </a:endParaRPr>
          </a:p>
          <a:p>
            <a:pPr algn="l">
              <a:buFont typeface="+mj-lt"/>
              <a:buAutoNum type="arabicPeriod"/>
            </a:pP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Tému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informácií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alebo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príbehu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Zápis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informácií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alebo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príbehu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používajúc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len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symboly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SW s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využitím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slovníka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na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internete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alebo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môžete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tento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zápis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vykonať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ručne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Výsledkom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vašej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spoločnej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práce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bude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umiestnenie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vášho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príbehu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na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webovej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stránke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školy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a v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školskom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novinách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D227BB7-B682-779B-25B6-70E7EDE206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5365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Proces: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000" dirty="0" err="1"/>
              <a:t>Študenti</a:t>
            </a:r>
            <a:r>
              <a:rPr lang="pl-PL" sz="3000" dirty="0"/>
              <a:t> </a:t>
            </a:r>
            <a:r>
              <a:rPr lang="pl-PL" sz="3000" dirty="0" err="1"/>
              <a:t>majú</a:t>
            </a:r>
            <a:r>
              <a:rPr lang="pl-PL" sz="3000" dirty="0"/>
              <a:t> tri </a:t>
            </a:r>
            <a:r>
              <a:rPr lang="pl-PL" sz="3000" dirty="0" err="1"/>
              <a:t>týždne</a:t>
            </a:r>
            <a:r>
              <a:rPr lang="pl-PL" sz="3000" dirty="0"/>
              <a:t> na </a:t>
            </a:r>
            <a:r>
              <a:rPr lang="pl-PL" sz="3000" dirty="0" err="1"/>
              <a:t>vypracovanie</a:t>
            </a:r>
            <a:r>
              <a:rPr lang="pl-PL" sz="3000" dirty="0"/>
              <a:t> a </a:t>
            </a:r>
            <a:r>
              <a:rPr lang="pl-PL" sz="3000" dirty="0" err="1"/>
              <a:t>predstavenie</a:t>
            </a:r>
            <a:r>
              <a:rPr lang="pl-PL" sz="3000" dirty="0"/>
              <a:t> projektu.</a:t>
            </a:r>
          </a:p>
          <a:p>
            <a:r>
              <a:rPr lang="pl-PL" sz="3000" dirty="0" err="1"/>
              <a:t>Pracovný</a:t>
            </a:r>
            <a:r>
              <a:rPr lang="pl-PL" sz="3000" dirty="0"/>
              <a:t> </a:t>
            </a:r>
            <a:r>
              <a:rPr lang="pl-PL" sz="3000" dirty="0" err="1"/>
              <a:t>plán</a:t>
            </a:r>
            <a:r>
              <a:rPr lang="pl-PL" sz="3000" dirty="0"/>
              <a:t>:</a:t>
            </a:r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480512"/>
              </p:ext>
            </p:extLst>
          </p:nvPr>
        </p:nvGraphicFramePr>
        <p:xfrm>
          <a:off x="755576" y="3212976"/>
          <a:ext cx="7704856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980">
                <a:tc>
                  <a:txBody>
                    <a:bodyPr/>
                    <a:lstStyle/>
                    <a:p>
                      <a:r>
                        <a:rPr lang="pl-PL" dirty="0" err="1"/>
                        <a:t>Prvý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týždeň</a:t>
                      </a:r>
                      <a:r>
                        <a:rPr lang="pl-PL" dirty="0"/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23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200" baseline="0" dirty="0" err="1"/>
                        <a:t>Zoznámenie</a:t>
                      </a:r>
                      <a:r>
                        <a:rPr lang="pl-PL" sz="2200" baseline="0" dirty="0"/>
                        <a:t> s </a:t>
                      </a:r>
                      <a:r>
                        <a:rPr lang="pl-PL" sz="2200" baseline="0" dirty="0" err="1"/>
                        <a:t>rozsahom</a:t>
                      </a:r>
                      <a:r>
                        <a:rPr lang="pl-PL" sz="2200" baseline="0" dirty="0"/>
                        <a:t> </a:t>
                      </a:r>
                      <a:r>
                        <a:rPr lang="pl-PL" sz="2200" baseline="0" dirty="0" err="1"/>
                        <a:t>úloh</a:t>
                      </a:r>
                      <a:endParaRPr lang="pl-PL" sz="22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200" baseline="0" dirty="0" err="1"/>
                        <a:t>Rozdelenie</a:t>
                      </a:r>
                      <a:r>
                        <a:rPr lang="pl-PL" sz="2200" baseline="0" dirty="0"/>
                        <a:t> </a:t>
                      </a:r>
                      <a:r>
                        <a:rPr lang="pl-PL" sz="2200" baseline="0" dirty="0" err="1"/>
                        <a:t>tém</a:t>
                      </a:r>
                      <a:r>
                        <a:rPr lang="pl-PL" sz="2200" baseline="0" dirty="0"/>
                        <a:t> na </a:t>
                      </a:r>
                      <a:r>
                        <a:rPr lang="pl-PL" sz="2200" baseline="0" dirty="0" err="1"/>
                        <a:t>spracovanie</a:t>
                      </a:r>
                      <a:endParaRPr lang="pl-PL" sz="22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200" baseline="0" dirty="0" err="1"/>
                        <a:t>Zoznámenie</a:t>
                      </a:r>
                      <a:r>
                        <a:rPr lang="pl-PL" sz="2200" baseline="0" dirty="0"/>
                        <a:t> s </a:t>
                      </a:r>
                      <a:r>
                        <a:rPr lang="pl-PL" sz="2200" baseline="0" dirty="0" err="1"/>
                        <a:t>prameňmi</a:t>
                      </a:r>
                      <a:endParaRPr lang="pl-PL" sz="22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200" baseline="0" dirty="0" err="1"/>
                        <a:t>Vyhľadanie</a:t>
                      </a:r>
                      <a:r>
                        <a:rPr lang="pl-PL" sz="2200" baseline="0" dirty="0"/>
                        <a:t> </a:t>
                      </a:r>
                      <a:r>
                        <a:rPr lang="pl-PL" sz="2200" baseline="0" dirty="0" err="1"/>
                        <a:t>informácií</a:t>
                      </a:r>
                      <a:r>
                        <a:rPr lang="pl-PL" sz="2200" baseline="0" dirty="0"/>
                        <a:t> o </a:t>
                      </a:r>
                      <a:r>
                        <a:rPr lang="pl-PL" sz="2200" baseline="0" dirty="0" err="1"/>
                        <a:t>vzniku</a:t>
                      </a:r>
                      <a:r>
                        <a:rPr lang="pl-PL" sz="2200" baseline="0" dirty="0"/>
                        <a:t> </a:t>
                      </a:r>
                      <a:r>
                        <a:rPr lang="pl-PL" sz="2200" baseline="0" dirty="0" err="1"/>
                        <a:t>Sign</a:t>
                      </a:r>
                      <a:r>
                        <a:rPr lang="pl-PL" sz="2200" baseline="0" dirty="0"/>
                        <a:t> </a:t>
                      </a:r>
                      <a:r>
                        <a:rPr lang="pl-PL" sz="2200" baseline="0" dirty="0" err="1"/>
                        <a:t>Writingu</a:t>
                      </a:r>
                      <a:endParaRPr lang="pl-PL" sz="22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200" baseline="0" dirty="0" err="1"/>
                        <a:t>Spracovanie</a:t>
                      </a:r>
                      <a:r>
                        <a:rPr lang="pl-PL" sz="2200" baseline="0" dirty="0"/>
                        <a:t> </a:t>
                      </a:r>
                      <a:r>
                        <a:rPr lang="pl-PL" sz="2200" baseline="0" dirty="0" err="1"/>
                        <a:t>spoločného</a:t>
                      </a:r>
                      <a:r>
                        <a:rPr lang="pl-PL" sz="2200" baseline="0" dirty="0"/>
                        <a:t> </a:t>
                      </a:r>
                      <a:r>
                        <a:rPr lang="pl-PL" sz="2200" baseline="0" dirty="0" err="1"/>
                        <a:t>témy</a:t>
                      </a:r>
                      <a:r>
                        <a:rPr lang="pl-PL" sz="2200" baseline="0" dirty="0"/>
                        <a:t> </a:t>
                      </a:r>
                      <a:r>
                        <a:rPr lang="pl-PL" sz="2200" baseline="0" dirty="0" err="1"/>
                        <a:t>rozprávania</a:t>
                      </a:r>
                      <a:r>
                        <a:rPr lang="pl-PL" sz="2200" baseline="0" dirty="0"/>
                        <a:t> </a:t>
                      </a:r>
                      <a:r>
                        <a:rPr lang="pl-PL" sz="2200" baseline="0" dirty="0" err="1"/>
                        <a:t>alebo</a:t>
                      </a:r>
                      <a:r>
                        <a:rPr lang="pl-PL" sz="2200" baseline="0" dirty="0"/>
                        <a:t> </a:t>
                      </a:r>
                      <a:r>
                        <a:rPr lang="pl-PL" sz="2200" baseline="0" dirty="0" err="1"/>
                        <a:t>informácií</a:t>
                      </a:r>
                      <a:endParaRPr lang="pl-PL" sz="22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21867E8F-A77D-3FA3-991C-662E9838B9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6763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Proces: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3562524"/>
              </p:ext>
            </p:extLst>
          </p:nvPr>
        </p:nvGraphicFramePr>
        <p:xfrm>
          <a:off x="457200" y="1600200"/>
          <a:ext cx="8229600" cy="3108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8454">
                <a:tc>
                  <a:txBody>
                    <a:bodyPr/>
                    <a:lstStyle/>
                    <a:p>
                      <a:r>
                        <a:rPr lang="pl-PL" dirty="0" err="1"/>
                        <a:t>Druhý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týždeň</a:t>
                      </a:r>
                      <a:r>
                        <a:rPr lang="pl-PL" dirty="0"/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235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dirty="0" err="1"/>
                        <a:t>Prezretie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zhromaždených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informácií</a:t>
                      </a:r>
                      <a:r>
                        <a:rPr lang="pl-PL" dirty="0"/>
                        <a:t> v </a:t>
                      </a:r>
                      <a:r>
                        <a:rPr lang="pl-PL" dirty="0" err="1"/>
                        <a:t>pároch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týkajúcich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rozprávania</a:t>
                      </a:r>
                      <a:endParaRPr lang="pl-P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dirty="0" err="1"/>
                        <a:t>Vytvorenie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prezentácie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obsahujúcej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gramatickú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správnosť</a:t>
                      </a:r>
                      <a:r>
                        <a:rPr lang="pl-PL" dirty="0"/>
                        <a:t> a </a:t>
                      </a:r>
                      <a:r>
                        <a:rPr lang="pl-PL" dirty="0" err="1"/>
                        <a:t>vhodný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výber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znakov</a:t>
                      </a:r>
                      <a:r>
                        <a:rPr lang="pl-PL" dirty="0"/>
                        <a:t> SW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dirty="0" err="1"/>
                        <a:t>Príprava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prezentácie</a:t>
                      </a:r>
                      <a:r>
                        <a:rPr lang="pl-PL" dirty="0"/>
                        <a:t> o </a:t>
                      </a:r>
                      <a:r>
                        <a:rPr lang="pl-PL" dirty="0" err="1"/>
                        <a:t>histórii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Sign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Writingu</a:t>
                      </a:r>
                      <a:endParaRPr lang="pl-P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343590"/>
              </p:ext>
            </p:extLst>
          </p:nvPr>
        </p:nvGraphicFramePr>
        <p:xfrm>
          <a:off x="467544" y="4149081"/>
          <a:ext cx="8208912" cy="1437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7808">
                <a:tc>
                  <a:txBody>
                    <a:bodyPr/>
                    <a:lstStyle/>
                    <a:p>
                      <a:r>
                        <a:rPr lang="pl-PL" dirty="0" err="1"/>
                        <a:t>Tretí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týždeň</a:t>
                      </a:r>
                      <a:r>
                        <a:rPr lang="pl-PL" dirty="0"/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baseline="0" dirty="0" err="1"/>
                        <a:t>Dolaďovanie</a:t>
                      </a:r>
                      <a:r>
                        <a:rPr lang="pl-PL" baseline="0" dirty="0"/>
                        <a:t> </a:t>
                      </a:r>
                      <a:r>
                        <a:rPr lang="pl-PL" baseline="0" dirty="0" err="1"/>
                        <a:t>technických</a:t>
                      </a:r>
                      <a:r>
                        <a:rPr lang="pl-PL" baseline="0" dirty="0"/>
                        <a:t> </a:t>
                      </a:r>
                      <a:r>
                        <a:rPr lang="pl-PL" baseline="0" dirty="0" err="1"/>
                        <a:t>detailov</a:t>
                      </a:r>
                      <a:r>
                        <a:rPr lang="pl-PL" baseline="0" dirty="0"/>
                        <a:t> </a:t>
                      </a:r>
                      <a:r>
                        <a:rPr lang="pl-PL" baseline="0" dirty="0" err="1"/>
                        <a:t>celej</a:t>
                      </a:r>
                      <a:r>
                        <a:rPr lang="pl-PL" baseline="0" dirty="0"/>
                        <a:t> </a:t>
                      </a:r>
                      <a:r>
                        <a:rPr lang="pl-PL" baseline="0" dirty="0" err="1"/>
                        <a:t>prezentácie</a:t>
                      </a:r>
                      <a:endParaRPr lang="pl-PL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baseline="0" dirty="0" err="1"/>
                        <a:t>Prezentácia</a:t>
                      </a:r>
                      <a:r>
                        <a:rPr lang="pl-PL" baseline="0" dirty="0"/>
                        <a:t> </a:t>
                      </a:r>
                      <a:r>
                        <a:rPr lang="pl-PL" baseline="0" dirty="0" err="1"/>
                        <a:t>výsledkov</a:t>
                      </a:r>
                      <a:r>
                        <a:rPr lang="pl-PL" baseline="0" dirty="0"/>
                        <a:t> </a:t>
                      </a:r>
                      <a:r>
                        <a:rPr lang="pl-PL" baseline="0" dirty="0" err="1"/>
                        <a:t>vašej</a:t>
                      </a:r>
                      <a:r>
                        <a:rPr lang="pl-PL" baseline="0" dirty="0"/>
                        <a:t> </a:t>
                      </a:r>
                      <a:r>
                        <a:rPr lang="pl-PL" baseline="0" dirty="0" err="1"/>
                        <a:t>práce</a:t>
                      </a:r>
                      <a:r>
                        <a:rPr lang="pl-PL" baseline="0" dirty="0"/>
                        <a:t> na </a:t>
                      </a:r>
                      <a:r>
                        <a:rPr lang="pl-PL" baseline="0" dirty="0" err="1"/>
                        <a:t>fóre</a:t>
                      </a:r>
                      <a:r>
                        <a:rPr lang="pl-PL" baseline="0" dirty="0"/>
                        <a:t> </a:t>
                      </a:r>
                      <a:r>
                        <a:rPr lang="pl-PL" baseline="0" dirty="0" err="1"/>
                        <a:t>triedy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3A1A180D-4BC1-B8EE-CAA4-7626C5A34B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6883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Naučte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základy</a:t>
            </a:r>
            <a:r>
              <a:rPr lang="pl-PL" dirty="0"/>
              <a:t> SW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Więcej informacji  na stronach internetowych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400675"/>
          </a:xfrm>
        </p:spPr>
        <p:txBody>
          <a:bodyPr/>
          <a:lstStyle/>
          <a:p>
            <a:pPr algn="ctr" eaLnBrk="1" hangingPunct="1">
              <a:buFont typeface="Arial" pitchFamily="34" charset="0"/>
              <a:buNone/>
            </a:pPr>
            <a:r>
              <a:rPr lang="pl-PL" sz="4800" b="1" dirty="0" err="1">
                <a:solidFill>
                  <a:srgbClr val="C00000"/>
                </a:solidFill>
              </a:rPr>
              <a:t>SignWriting</a:t>
            </a:r>
            <a:r>
              <a:rPr lang="pl-PL" sz="4800" dirty="0"/>
              <a:t> </a:t>
            </a:r>
          </a:p>
          <a:p>
            <a:pPr algn="ctr" eaLnBrk="1" hangingPunct="1">
              <a:buFont typeface="Arial" pitchFamily="34" charset="0"/>
              <a:buNone/>
            </a:pPr>
            <a:endParaRPr lang="pl-PL" sz="3600" dirty="0"/>
          </a:p>
          <a:p>
            <a:r>
              <a:rPr lang="pl-PL" dirty="0"/>
              <a:t>Je to </a:t>
            </a:r>
            <a:r>
              <a:rPr lang="pl-PL" dirty="0" err="1"/>
              <a:t>metóda</a:t>
            </a:r>
            <a:r>
              <a:rPr lang="pl-PL" dirty="0"/>
              <a:t> </a:t>
            </a:r>
            <a:r>
              <a:rPr lang="pl-PL" dirty="0" err="1"/>
              <a:t>písania</a:t>
            </a:r>
            <a:r>
              <a:rPr lang="pl-PL" dirty="0"/>
              <a:t> </a:t>
            </a:r>
            <a:r>
              <a:rPr lang="pl-PL" dirty="0" err="1"/>
              <a:t>znakov</a:t>
            </a:r>
            <a:r>
              <a:rPr lang="pl-PL" dirty="0"/>
              <a:t> </a:t>
            </a:r>
            <a:r>
              <a:rPr lang="pl-PL" dirty="0" err="1"/>
              <a:t>posunkovej</a:t>
            </a:r>
            <a:r>
              <a:rPr lang="pl-PL" dirty="0"/>
              <a:t> </a:t>
            </a:r>
            <a:r>
              <a:rPr lang="pl-PL" dirty="0" err="1"/>
              <a:t>reči.Doslova</a:t>
            </a:r>
            <a:r>
              <a:rPr lang="pl-PL" dirty="0"/>
              <a:t> to </a:t>
            </a:r>
            <a:r>
              <a:rPr lang="pl-PL" dirty="0" err="1"/>
              <a:t>znamená</a:t>
            </a:r>
            <a:r>
              <a:rPr lang="pl-PL" dirty="0"/>
              <a:t>: ZNAKOVÉ PÍSANIE</a:t>
            </a:r>
          </a:p>
          <a:p>
            <a:pPr eaLnBrk="1" hangingPunct="1">
              <a:buFont typeface="Arial" pitchFamily="34" charset="0"/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 </a:t>
            </a:r>
            <a:r>
              <a:rPr lang="pl-PL" dirty="0" err="1"/>
              <a:t>Posunkový</a:t>
            </a:r>
            <a:r>
              <a:rPr lang="pl-PL" dirty="0"/>
              <a:t> znak v PJM:</a:t>
            </a:r>
          </a:p>
          <a:p>
            <a:pPr eaLnBrk="1" hangingPunct="1">
              <a:buFont typeface="Arial" pitchFamily="34" charset="0"/>
              <a:buNone/>
            </a:pPr>
            <a:endParaRPr lang="pl-PL" dirty="0"/>
          </a:p>
        </p:txBody>
      </p:sp>
      <p:pic>
        <p:nvPicPr>
          <p:cNvPr id="7171" name="Picture 2" descr="E:\Monia\PRACA\PROJEKTY\Sign Writing\ZNZAKI SW + RYSYNKI -WSZYSTKIE\znaki SW\wszystkie\S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3429000"/>
            <a:ext cx="1728787" cy="221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8F3DE78C-6BC1-7548-C105-1A6462BE75B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b="1" dirty="0" err="1"/>
              <a:t>SignWriting</a:t>
            </a:r>
            <a:r>
              <a:rPr lang="pl-PL" b="1" dirty="0"/>
              <a:t> </a:t>
            </a:r>
            <a:r>
              <a:rPr lang="pl-PL" dirty="0"/>
              <a:t>nie je </a:t>
            </a:r>
            <a:r>
              <a:rPr lang="pl-PL" dirty="0" err="1"/>
              <a:t>obrazové</a:t>
            </a:r>
            <a:r>
              <a:rPr lang="pl-PL" dirty="0"/>
              <a:t> </a:t>
            </a:r>
            <a:r>
              <a:rPr lang="pl-PL" dirty="0" err="1"/>
              <a:t>písmo</a:t>
            </a:r>
            <a:r>
              <a:rPr lang="pl-PL" dirty="0"/>
              <a:t>, ale </a:t>
            </a:r>
            <a:r>
              <a:rPr lang="pl-PL" dirty="0" err="1"/>
              <a:t>má</a:t>
            </a:r>
            <a:r>
              <a:rPr lang="pl-PL" dirty="0"/>
              <a:t> </a:t>
            </a:r>
            <a:r>
              <a:rPr lang="pl-PL" dirty="0" err="1"/>
              <a:t>fonetický</a:t>
            </a:r>
            <a:r>
              <a:rPr lang="pl-PL" dirty="0"/>
              <a:t> charakter</a:t>
            </a:r>
          </a:p>
        </p:txBody>
      </p:sp>
      <p:pic>
        <p:nvPicPr>
          <p:cNvPr id="11267" name="Picture 2" descr="C:\Documents and Settings\Monika\Pulpit\30c00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71550" y="2420938"/>
            <a:ext cx="1395413" cy="1357312"/>
          </a:xfrm>
        </p:spPr>
      </p:pic>
      <p:pic>
        <p:nvPicPr>
          <p:cNvPr id="11268" name="Picture 9" descr="C:\Documents and Settings\Monika\Pulpit\319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938" y="2565400"/>
            <a:ext cx="1439862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10" descr="C:\Documents and Settings\Monika\Pulpit\2110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5600" y="5084763"/>
            <a:ext cx="782638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11" descr="C:\Documents and Settings\Monika\Pulpit\2050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6100" y="5084763"/>
            <a:ext cx="61595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12" descr="C:\Documents and Settings\Monika\Pulpit\24300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16238" y="5013325"/>
            <a:ext cx="92392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13" descr="C:\Documents and Settings\Monika\Pulpit\25000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650" y="4633913"/>
            <a:ext cx="782638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14" descr="C:\Documents and Settings\Monika\Pulpit\22b0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35150" y="4508500"/>
            <a:ext cx="720725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4" name="pole tekstowe 20"/>
          <p:cNvSpPr txBox="1">
            <a:spLocks noChangeArrowheads="1"/>
          </p:cNvSpPr>
          <p:nvPr/>
        </p:nvSpPr>
        <p:spPr bwMode="auto">
          <a:xfrm>
            <a:off x="6227763" y="2852738"/>
            <a:ext cx="19446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3200" dirty="0">
                <a:latin typeface="Calibri" pitchFamily="34" charset="0"/>
              </a:rPr>
              <a:t>mimikry</a:t>
            </a:r>
          </a:p>
        </p:txBody>
      </p:sp>
      <p:sp>
        <p:nvSpPr>
          <p:cNvPr id="11275" name="pole tekstowe 21"/>
          <p:cNvSpPr txBox="1">
            <a:spLocks noChangeArrowheads="1"/>
          </p:cNvSpPr>
          <p:nvPr/>
        </p:nvSpPr>
        <p:spPr bwMode="auto">
          <a:xfrm>
            <a:off x="6516688" y="4868863"/>
            <a:ext cx="12286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3200" dirty="0" err="1">
                <a:latin typeface="Calibri" pitchFamily="34" charset="0"/>
              </a:rPr>
              <a:t>pohyb</a:t>
            </a:r>
            <a:endParaRPr lang="pl-PL" sz="3200" dirty="0">
              <a:latin typeface="Calibri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110EAA2E-AE6D-EAFB-A611-BFAA4CCD934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/>
      <p:bldP spid="112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>
          <a:xfrm>
            <a:off x="970908" y="403724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 err="1">
                <a:solidFill>
                  <a:srgbClr val="FF0000"/>
                </a:solidFill>
              </a:rPr>
              <a:t>Perspektíva</a:t>
            </a:r>
            <a:r>
              <a:rPr lang="pl-PL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2771" name="pole tekstowe 2"/>
          <p:cNvSpPr txBox="1">
            <a:spLocks noChangeArrowheads="1"/>
          </p:cNvSpPr>
          <p:nvPr/>
        </p:nvSpPr>
        <p:spPr bwMode="auto">
          <a:xfrm>
            <a:off x="1042988" y="1916113"/>
            <a:ext cx="698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277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3243" y="1616274"/>
            <a:ext cx="3286125" cy="3887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2773" name="pole tekstowe 4"/>
          <p:cNvSpPr txBox="1">
            <a:spLocks noChangeArrowheads="1"/>
          </p:cNvSpPr>
          <p:nvPr/>
        </p:nvSpPr>
        <p:spPr bwMode="auto">
          <a:xfrm>
            <a:off x="4938495" y="2204864"/>
            <a:ext cx="21605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dirty="0" err="1">
                <a:latin typeface="Calibri" pitchFamily="34" charset="0"/>
              </a:rPr>
              <a:t>Žena</a:t>
            </a:r>
            <a:r>
              <a:rPr lang="pl-PL" dirty="0">
                <a:latin typeface="Calibri" pitchFamily="34" charset="0"/>
              </a:rPr>
              <a:t> </a:t>
            </a:r>
            <a:r>
              <a:rPr lang="pl-PL" dirty="0" err="1">
                <a:latin typeface="Calibri" pitchFamily="34" charset="0"/>
              </a:rPr>
              <a:t>zapíše</a:t>
            </a:r>
            <a:r>
              <a:rPr lang="pl-PL" dirty="0">
                <a:latin typeface="Calibri" pitchFamily="34" charset="0"/>
              </a:rPr>
              <a:t> </a:t>
            </a:r>
            <a:r>
              <a:rPr lang="pl-PL" dirty="0" err="1">
                <a:latin typeface="Calibri" pitchFamily="34" charset="0"/>
              </a:rPr>
              <a:t>túto</a:t>
            </a:r>
            <a:r>
              <a:rPr lang="pl-PL" dirty="0">
                <a:latin typeface="Calibri" pitchFamily="34" charset="0"/>
              </a:rPr>
              <a:t> </a:t>
            </a:r>
            <a:r>
              <a:rPr lang="pl-PL" dirty="0" err="1">
                <a:latin typeface="Calibri" pitchFamily="34" charset="0"/>
              </a:rPr>
              <a:t>ruku</a:t>
            </a:r>
            <a:r>
              <a:rPr lang="pl-PL" dirty="0">
                <a:latin typeface="Calibri" pitchFamily="34" charset="0"/>
              </a:rPr>
              <a:t> tak, </a:t>
            </a:r>
            <a:r>
              <a:rPr lang="pl-PL" dirty="0" err="1">
                <a:latin typeface="Calibri" pitchFamily="34" charset="0"/>
              </a:rPr>
              <a:t>ako</a:t>
            </a:r>
            <a:r>
              <a:rPr lang="pl-PL" dirty="0">
                <a:latin typeface="Calibri" pitchFamily="34" charset="0"/>
              </a:rPr>
              <a:t> </a:t>
            </a:r>
            <a:r>
              <a:rPr lang="pl-PL" dirty="0" err="1">
                <a:latin typeface="Calibri" pitchFamily="34" charset="0"/>
              </a:rPr>
              <a:t>ju</a:t>
            </a:r>
            <a:r>
              <a:rPr lang="pl-PL" dirty="0">
                <a:latin typeface="Calibri" pitchFamily="34" charset="0"/>
              </a:rPr>
              <a:t> </a:t>
            </a:r>
            <a:r>
              <a:rPr lang="pl-PL" dirty="0" err="1">
                <a:latin typeface="Calibri" pitchFamily="34" charset="0"/>
              </a:rPr>
              <a:t>vidí</a:t>
            </a:r>
            <a:r>
              <a:rPr lang="pl-PL" dirty="0">
                <a:latin typeface="Calibri" pitchFamily="34" charset="0"/>
              </a:rPr>
              <a:t> sama</a:t>
            </a:r>
          </a:p>
        </p:txBody>
      </p:sp>
      <p:pic>
        <p:nvPicPr>
          <p:cNvPr id="32774" name="Obraz 8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04634" y="3731999"/>
            <a:ext cx="2217738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FBD31E62-E340-4725-0C4A-053AAF5732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1713" y="6103395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>
          <a:xfrm>
            <a:off x="1003301" y="573087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 err="1">
                <a:solidFill>
                  <a:srgbClr val="FF0000"/>
                </a:solidFill>
              </a:rPr>
              <a:t>Základné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 err="1">
                <a:solidFill>
                  <a:srgbClr val="FF0000"/>
                </a:solidFill>
              </a:rPr>
              <a:t>symboly</a:t>
            </a:r>
            <a:r>
              <a:rPr lang="pl-PL" b="1" dirty="0">
                <a:solidFill>
                  <a:srgbClr val="FF0000"/>
                </a:solidFill>
              </a:rPr>
              <a:t> SW</a:t>
            </a:r>
          </a:p>
        </p:txBody>
      </p:sp>
      <p:sp>
        <p:nvSpPr>
          <p:cNvPr id="33795" name="pole tekstowe 2"/>
          <p:cNvSpPr txBox="1">
            <a:spLocks noChangeArrowheads="1"/>
          </p:cNvSpPr>
          <p:nvPr/>
        </p:nvSpPr>
        <p:spPr bwMode="auto">
          <a:xfrm>
            <a:off x="1042988" y="1916113"/>
            <a:ext cx="698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1438" y="1773238"/>
            <a:ext cx="6380162" cy="2725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3797" name="pole tekstowe 4"/>
          <p:cNvSpPr txBox="1">
            <a:spLocks noChangeArrowheads="1"/>
          </p:cNvSpPr>
          <p:nvPr/>
        </p:nvSpPr>
        <p:spPr bwMode="auto">
          <a:xfrm>
            <a:off x="1547813" y="5013325"/>
            <a:ext cx="6337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>
                <a:latin typeface="Calibri" pitchFamily="34" charset="0"/>
              </a:rPr>
              <a:t>      </a:t>
            </a:r>
            <a:r>
              <a:rPr lang="pl-PL" b="1" dirty="0" err="1">
                <a:latin typeface="Calibri" pitchFamily="34" charset="0"/>
              </a:rPr>
              <a:t>piäst</a:t>
            </a:r>
            <a:r>
              <a:rPr lang="pl-PL" b="1" dirty="0">
                <a:latin typeface="Calibri" pitchFamily="34" charset="0"/>
              </a:rPr>
              <a:t>                                     </a:t>
            </a:r>
            <a:r>
              <a:rPr lang="pl-PL" b="1" dirty="0" err="1">
                <a:latin typeface="Calibri" pitchFamily="34" charset="0"/>
              </a:rPr>
              <a:t>kruh</a:t>
            </a:r>
            <a:r>
              <a:rPr lang="pl-PL" b="1" dirty="0">
                <a:latin typeface="Calibri" pitchFamily="34" charset="0"/>
              </a:rPr>
              <a:t>                                  </a:t>
            </a:r>
            <a:r>
              <a:rPr lang="pl-PL" b="1" dirty="0" err="1">
                <a:latin typeface="Calibri" pitchFamily="34" charset="0"/>
              </a:rPr>
              <a:t>plochá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dlaň</a:t>
            </a:r>
            <a:endParaRPr lang="pl-PL" b="1" dirty="0">
              <a:latin typeface="Calibri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CC45ED41-3920-82F6-3A28-1A551F30B76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1"/>
          <p:cNvSpPr>
            <a:spLocks noGrp="1"/>
          </p:cNvSpPr>
          <p:nvPr>
            <p:ph type="title"/>
          </p:nvPr>
        </p:nvSpPr>
        <p:spPr>
          <a:xfrm>
            <a:off x="1003301" y="390325"/>
            <a:ext cx="7024687" cy="901700"/>
          </a:xfrm>
        </p:spPr>
        <p:txBody>
          <a:bodyPr/>
          <a:lstStyle/>
          <a:p>
            <a:pPr eaLnBrk="1" hangingPunct="1"/>
            <a:r>
              <a:rPr lang="pl-PL" dirty="0" err="1"/>
              <a:t>Základné</a:t>
            </a:r>
            <a:r>
              <a:rPr lang="pl-PL" dirty="0"/>
              <a:t> </a:t>
            </a:r>
            <a:r>
              <a:rPr lang="pl-PL" dirty="0" err="1"/>
              <a:t>symboly</a:t>
            </a:r>
            <a:r>
              <a:rPr lang="pl-PL" dirty="0"/>
              <a:t> SW </a:t>
            </a:r>
          </a:p>
        </p:txBody>
      </p:sp>
      <p:sp>
        <p:nvSpPr>
          <p:cNvPr id="34819" name="pole tekstowe 2"/>
          <p:cNvSpPr txBox="1">
            <a:spLocks noChangeArrowheads="1"/>
          </p:cNvSpPr>
          <p:nvPr/>
        </p:nvSpPr>
        <p:spPr bwMode="auto">
          <a:xfrm>
            <a:off x="1042988" y="1916113"/>
            <a:ext cx="698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4820" name="Obraz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4330" y="4181476"/>
            <a:ext cx="5875338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Obraz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35162" y="1484784"/>
            <a:ext cx="5160963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41FCBFF6-90C1-AAEB-F571-D4B0930FC2B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ytuł 1"/>
          <p:cNvSpPr>
            <a:spLocks noGrp="1"/>
          </p:cNvSpPr>
          <p:nvPr>
            <p:ph type="title"/>
          </p:nvPr>
        </p:nvSpPr>
        <p:spPr>
          <a:xfrm>
            <a:off x="1630077" y="228600"/>
            <a:ext cx="4298950" cy="1058862"/>
          </a:xfrm>
        </p:spPr>
        <p:txBody>
          <a:bodyPr>
            <a:noAutofit/>
          </a:bodyPr>
          <a:lstStyle/>
          <a:p>
            <a:pPr eaLnBrk="1" hangingPunct="1"/>
            <a:r>
              <a:rPr lang="pl-PL" dirty="0"/>
              <a:t>Kontakt - dotyk</a:t>
            </a:r>
          </a:p>
        </p:txBody>
      </p:sp>
      <p:pic>
        <p:nvPicPr>
          <p:cNvPr id="37891" name="Obraz 15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89593" y="479424"/>
            <a:ext cx="79057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5" descr="warszaw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32114" y="1338262"/>
            <a:ext cx="114300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3" name="Picture 3" descr="Warszaw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75633" y="1992313"/>
            <a:ext cx="10001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4" name="Rectangle 7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Franklin Gothic Book" pitchFamily="34" charset="0"/>
            </a:endParaRPr>
          </a:p>
        </p:txBody>
      </p:sp>
      <p:sp>
        <p:nvSpPr>
          <p:cNvPr id="37895" name="Rectangle 8"/>
          <p:cNvSpPr>
            <a:spLocks noChangeArrowheads="1"/>
          </p:cNvSpPr>
          <p:nvPr/>
        </p:nvSpPr>
        <p:spPr bwMode="auto">
          <a:xfrm>
            <a:off x="685800" y="1992313"/>
            <a:ext cx="1454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           </a:t>
            </a:r>
            <a:endParaRPr lang="pl-PL" sz="8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lang="pl-PL" sz="800">
              <a:latin typeface="Calibri" pitchFamily="34" charset="0"/>
              <a:ea typeface="Calibri" pitchFamily="34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</a:rPr>
              <a:t>          </a:t>
            </a:r>
            <a:endParaRPr lang="pl-PL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37896" name="Rectangle 9"/>
          <p:cNvSpPr>
            <a:spLocks noChangeArrowheads="1"/>
          </p:cNvSpPr>
          <p:nvPr/>
        </p:nvSpPr>
        <p:spPr bwMode="auto">
          <a:xfrm>
            <a:off x="685800" y="4395788"/>
            <a:ext cx="703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</a:t>
            </a:r>
            <a:endParaRPr lang="pl-PL" sz="8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lang="pl-PL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37897" name="Rectangle 10"/>
          <p:cNvSpPr>
            <a:spLocks noChangeArrowheads="1"/>
          </p:cNvSpPr>
          <p:nvPr/>
        </p:nvSpPr>
        <p:spPr bwMode="auto">
          <a:xfrm>
            <a:off x="685800" y="4995863"/>
            <a:ext cx="203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		</a:t>
            </a:r>
            <a:endParaRPr lang="pl-PL" sz="8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</a:t>
            </a:r>
            <a:endParaRPr lang="pl-PL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12" name="Tytuł 1"/>
          <p:cNvSpPr txBox="1">
            <a:spLocks/>
          </p:cNvSpPr>
          <p:nvPr/>
        </p:nvSpPr>
        <p:spPr>
          <a:xfrm>
            <a:off x="1757717" y="3248384"/>
            <a:ext cx="4298950" cy="93186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pl-PL" dirty="0"/>
              <a:t>Kontakt - </a:t>
            </a:r>
            <a:r>
              <a:rPr lang="pl-PL" dirty="0" err="1"/>
              <a:t>náraz</a:t>
            </a:r>
            <a:endParaRPr lang="pl-PL" dirty="0"/>
          </a:p>
        </p:txBody>
      </p:sp>
      <p:pic>
        <p:nvPicPr>
          <p:cNvPr id="3789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09889" y="4156075"/>
            <a:ext cx="116522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0" name="Obraz 13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94708" y="4563858"/>
            <a:ext cx="7810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1" name="Obraz 15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64998" y="3618349"/>
            <a:ext cx="639763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E2DB371C-D4D1-73E5-7E08-B866562A741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1028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771" y="731837"/>
            <a:ext cx="8229600" cy="1143000"/>
          </a:xfrm>
        </p:spPr>
        <p:txBody>
          <a:bodyPr/>
          <a:lstStyle/>
          <a:p>
            <a:r>
              <a:rPr lang="pl-PL" dirty="0" err="1"/>
              <a:t>Spôsob</a:t>
            </a:r>
            <a:r>
              <a:rPr lang="pl-PL" dirty="0"/>
              <a:t> </a:t>
            </a:r>
            <a:r>
              <a:rPr lang="pl-PL" dirty="0" err="1"/>
              <a:t>písania</a:t>
            </a:r>
            <a:r>
              <a:rPr lang="pl-PL" dirty="0"/>
              <a:t> </a:t>
            </a:r>
            <a:r>
              <a:rPr lang="pl-PL" dirty="0" err="1"/>
              <a:t>jazyka</a:t>
            </a:r>
            <a:r>
              <a:rPr lang="pl-PL" dirty="0"/>
              <a:t> </a:t>
            </a:r>
            <a:r>
              <a:rPr lang="pl-PL" dirty="0" err="1"/>
              <a:t>nepočujúcich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3568" y="2141122"/>
            <a:ext cx="8229600" cy="4525963"/>
          </a:xfrm>
        </p:spPr>
        <p:txBody>
          <a:bodyPr/>
          <a:lstStyle/>
          <a:p>
            <a:r>
              <a:rPr lang="pl-PL" b="1" dirty="0"/>
              <a:t>Projekt </a:t>
            </a:r>
            <a:r>
              <a:rPr lang="pl-PL" b="1" dirty="0" err="1"/>
              <a:t>určený</a:t>
            </a:r>
            <a:r>
              <a:rPr lang="pl-PL" b="1" dirty="0"/>
              <a:t> </a:t>
            </a:r>
            <a:r>
              <a:rPr lang="pl-PL" b="1" dirty="0" err="1"/>
              <a:t>pre</a:t>
            </a:r>
            <a:r>
              <a:rPr lang="pl-PL" b="1" dirty="0"/>
              <a:t> </a:t>
            </a:r>
            <a:r>
              <a:rPr lang="pl-PL" b="1" dirty="0" err="1"/>
              <a:t>žiakov</a:t>
            </a:r>
            <a:r>
              <a:rPr lang="pl-PL" b="1" dirty="0"/>
              <a:t> </a:t>
            </a:r>
            <a:r>
              <a:rPr lang="pl-PL" b="1" dirty="0" err="1"/>
              <a:t>so</a:t>
            </a:r>
            <a:r>
              <a:rPr lang="pl-PL" b="1" dirty="0"/>
              <a:t> </a:t>
            </a:r>
            <a:r>
              <a:rPr lang="pl-PL" b="1" dirty="0" err="1"/>
              <a:t>sluchovým</a:t>
            </a:r>
            <a:r>
              <a:rPr lang="pl-PL" b="1" dirty="0"/>
              <a:t> </a:t>
            </a:r>
            <a:r>
              <a:rPr lang="pl-PL" b="1" dirty="0" err="1"/>
              <a:t>postihnutím</a:t>
            </a:r>
            <a:r>
              <a:rPr lang="pl-PL" b="1" dirty="0"/>
              <a:t> v </a:t>
            </a:r>
            <a:r>
              <a:rPr lang="pl-PL" b="1" dirty="0" err="1"/>
              <a:t>rámci</a:t>
            </a:r>
            <a:r>
              <a:rPr lang="pl-PL" b="1" dirty="0"/>
              <a:t> </a:t>
            </a:r>
            <a:r>
              <a:rPr lang="pl-PL" b="1" dirty="0" err="1"/>
              <a:t>hodín</a:t>
            </a:r>
            <a:r>
              <a:rPr lang="pl-PL" b="1" dirty="0"/>
              <a:t> </a:t>
            </a:r>
            <a:r>
              <a:rPr lang="pl-PL" b="1" dirty="0" err="1"/>
              <a:t>sociálnej</a:t>
            </a:r>
            <a:r>
              <a:rPr lang="pl-PL" b="1" dirty="0"/>
              <a:t> </a:t>
            </a:r>
            <a:r>
              <a:rPr lang="pl-PL" b="1" dirty="0" err="1"/>
              <a:t>komunikácie</a:t>
            </a:r>
            <a:r>
              <a:rPr lang="pl-PL" b="1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E02B4DD-275E-662B-61A7-C3F8543F26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0987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>
          <a:xfrm>
            <a:off x="2085976" y="196271"/>
            <a:ext cx="4065587" cy="1203325"/>
          </a:xfrm>
        </p:spPr>
        <p:txBody>
          <a:bodyPr/>
          <a:lstStyle/>
          <a:p>
            <a:pPr eaLnBrk="1" hangingPunct="1"/>
            <a:r>
              <a:rPr lang="pl-PL" sz="3700" dirty="0"/>
              <a:t>Kontakt - </a:t>
            </a:r>
            <a:r>
              <a:rPr lang="pl-PL" sz="3700" dirty="0" err="1"/>
              <a:t>rukoväť</a:t>
            </a:r>
            <a:endParaRPr lang="pl-PL" sz="3700" dirty="0"/>
          </a:p>
        </p:txBody>
      </p:sp>
      <p:pic>
        <p:nvPicPr>
          <p:cNvPr id="38915" name="Obraz 15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89164"/>
            <a:ext cx="879475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3" descr="dziewczynk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24849" y="1625600"/>
            <a:ext cx="863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4" descr="DZIEWCZYNA kop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54238" y="1297172"/>
            <a:ext cx="136207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8" name="Rectangle 5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38919" name="Rectangle 6"/>
          <p:cNvSpPr>
            <a:spLocks noChangeArrowheads="1"/>
          </p:cNvSpPr>
          <p:nvPr/>
        </p:nvSpPr>
        <p:spPr bwMode="auto">
          <a:xfrm>
            <a:off x="457200" y="303213"/>
            <a:ext cx="7032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</a:t>
            </a:r>
            <a:endParaRPr lang="pl-PL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8920" name="Tytuł 1"/>
          <p:cNvSpPr txBox="1">
            <a:spLocks/>
          </p:cNvSpPr>
          <p:nvPr/>
        </p:nvSpPr>
        <p:spPr bwMode="auto">
          <a:xfrm>
            <a:off x="1680369" y="2981120"/>
            <a:ext cx="48768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3700" dirty="0"/>
              <a:t>Kontakt – „</a:t>
            </a:r>
            <a:r>
              <a:rPr lang="pl-PL" sz="3700" dirty="0" err="1"/>
              <a:t>medzi</a:t>
            </a:r>
            <a:r>
              <a:rPr lang="pl-PL" sz="3700" dirty="0"/>
              <a:t>”</a:t>
            </a:r>
          </a:p>
        </p:txBody>
      </p:sp>
      <p:pic>
        <p:nvPicPr>
          <p:cNvPr id="38921" name="Obraz 15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59512" y="3429000"/>
            <a:ext cx="7048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2" name="Picture 3" descr="internet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4" y="4384014"/>
            <a:ext cx="863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3" name="Picture 4" descr="INTERNET kopia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62969" y="4109377"/>
            <a:ext cx="134461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6A3C4101-CEB4-DEEC-E5A8-64F07E1C2CB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ytuł 1"/>
          <p:cNvSpPr>
            <a:spLocks noGrp="1"/>
          </p:cNvSpPr>
          <p:nvPr>
            <p:ph type="title"/>
          </p:nvPr>
        </p:nvSpPr>
        <p:spPr>
          <a:xfrm>
            <a:off x="1059655" y="360363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 err="1">
                <a:solidFill>
                  <a:srgbClr val="FF0000"/>
                </a:solidFill>
              </a:rPr>
              <a:t>Symboly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 err="1">
                <a:solidFill>
                  <a:srgbClr val="FF0000"/>
                </a:solidFill>
              </a:rPr>
              <a:t>pohybu</a:t>
            </a:r>
            <a:endParaRPr lang="pl-PL" b="1" dirty="0">
              <a:solidFill>
                <a:srgbClr val="FF0000"/>
              </a:solidFill>
            </a:endParaRPr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759075"/>
            <a:ext cx="3297237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pole tekstowe 3"/>
          <p:cNvSpPr txBox="1">
            <a:spLocks noChangeArrowheads="1"/>
          </p:cNvSpPr>
          <p:nvPr/>
        </p:nvSpPr>
        <p:spPr bwMode="auto">
          <a:xfrm>
            <a:off x="1625300" y="2060576"/>
            <a:ext cx="64801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 err="1">
                <a:latin typeface="Calibri" pitchFamily="34" charset="0"/>
              </a:rPr>
              <a:t>pohyb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nahor</a:t>
            </a:r>
            <a:r>
              <a:rPr lang="pl-PL" b="1" dirty="0">
                <a:latin typeface="Calibri" pitchFamily="34" charset="0"/>
              </a:rPr>
              <a:t>​ 				</a:t>
            </a:r>
            <a:r>
              <a:rPr lang="pl-PL" b="1" dirty="0" err="1">
                <a:latin typeface="Calibri" pitchFamily="34" charset="0"/>
              </a:rPr>
              <a:t>pohyb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vpred</a:t>
            </a:r>
            <a:endParaRPr lang="pl-PL" b="1" dirty="0">
              <a:latin typeface="Calibri" pitchFamily="34" charset="0"/>
            </a:endParaRPr>
          </a:p>
        </p:txBody>
      </p:sp>
      <p:pic>
        <p:nvPicPr>
          <p:cNvPr id="3994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14157" y="2688456"/>
            <a:ext cx="3070225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2" name="pole tekstowe 4"/>
          <p:cNvSpPr txBox="1">
            <a:spLocks noChangeArrowheads="1"/>
          </p:cNvSpPr>
          <p:nvPr/>
        </p:nvSpPr>
        <p:spPr bwMode="auto">
          <a:xfrm>
            <a:off x="2987824" y="4962725"/>
            <a:ext cx="4679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 err="1">
                <a:latin typeface="Calibri" pitchFamily="34" charset="0"/>
              </a:rPr>
              <a:t>čierna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šípka</a:t>
            </a:r>
            <a:r>
              <a:rPr lang="pl-PL" b="1" dirty="0">
                <a:latin typeface="Calibri" pitchFamily="34" charset="0"/>
              </a:rPr>
              <a:t> = </a:t>
            </a:r>
            <a:r>
              <a:rPr lang="pl-PL" b="1" dirty="0" err="1">
                <a:latin typeface="Calibri" pitchFamily="34" charset="0"/>
              </a:rPr>
              <a:t>pravá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ruka</a:t>
            </a:r>
            <a:endParaRPr lang="pl-PL" b="1" dirty="0">
              <a:latin typeface="Calibri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7DDAB6E-DAA1-26D6-98E3-33DF8E5E5C5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ytuł 1"/>
          <p:cNvSpPr>
            <a:spLocks noGrp="1"/>
          </p:cNvSpPr>
          <p:nvPr>
            <p:ph type="title"/>
          </p:nvPr>
        </p:nvSpPr>
        <p:spPr>
          <a:xfrm>
            <a:off x="1059655" y="485931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 err="1">
                <a:solidFill>
                  <a:srgbClr val="FF0000"/>
                </a:solidFill>
              </a:rPr>
              <a:t>Symboly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 err="1">
                <a:solidFill>
                  <a:srgbClr val="FF0000"/>
                </a:solidFill>
              </a:rPr>
              <a:t>pohybu</a:t>
            </a:r>
            <a:r>
              <a:rPr lang="pl-PL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0963" name="pole tekstowe 3"/>
          <p:cNvSpPr txBox="1">
            <a:spLocks noChangeArrowheads="1"/>
          </p:cNvSpPr>
          <p:nvPr/>
        </p:nvSpPr>
        <p:spPr bwMode="auto">
          <a:xfrm>
            <a:off x="1475656" y="1589810"/>
            <a:ext cx="684024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b="1" dirty="0" err="1">
                <a:latin typeface="Calibri" pitchFamily="34" charset="0"/>
              </a:rPr>
              <a:t>pohyb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nahor</a:t>
            </a:r>
            <a:r>
              <a:rPr lang="pl-PL" b="1" dirty="0">
                <a:latin typeface="Calibri" pitchFamily="34" charset="0"/>
              </a:rPr>
              <a:t>​ 				</a:t>
            </a:r>
            <a:r>
              <a:rPr lang="pl-PL" b="1" dirty="0" err="1">
                <a:latin typeface="Calibri" pitchFamily="34" charset="0"/>
              </a:rPr>
              <a:t>pohyb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vpred</a:t>
            </a:r>
            <a:endParaRPr lang="pl-PL" b="1" dirty="0">
              <a:latin typeface="Calibri" pitchFamily="34" charset="0"/>
            </a:endParaRPr>
          </a:p>
        </p:txBody>
      </p:sp>
      <p:sp>
        <p:nvSpPr>
          <p:cNvPr id="40964" name="pole tekstowe 4"/>
          <p:cNvSpPr txBox="1">
            <a:spLocks noChangeArrowheads="1"/>
          </p:cNvSpPr>
          <p:nvPr/>
        </p:nvSpPr>
        <p:spPr bwMode="auto">
          <a:xfrm>
            <a:off x="3404392" y="4361697"/>
            <a:ext cx="4679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 err="1">
                <a:latin typeface="Calibri" pitchFamily="34" charset="0"/>
              </a:rPr>
              <a:t>biela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šípka</a:t>
            </a:r>
            <a:r>
              <a:rPr lang="pl-PL" b="1" dirty="0">
                <a:latin typeface="Calibri" pitchFamily="34" charset="0"/>
              </a:rPr>
              <a:t> = </a:t>
            </a:r>
            <a:r>
              <a:rPr lang="pl-PL" b="1" dirty="0" err="1">
                <a:latin typeface="Calibri" pitchFamily="34" charset="0"/>
              </a:rPr>
              <a:t>pravá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ruka</a:t>
            </a:r>
            <a:endParaRPr lang="pl-PL" b="1" dirty="0">
              <a:latin typeface="Calibri" pitchFamily="34" charset="0"/>
            </a:endParaRPr>
          </a:p>
        </p:txBody>
      </p:sp>
      <p:pic>
        <p:nvPicPr>
          <p:cNvPr id="409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3150" y="2160289"/>
            <a:ext cx="3411537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49314" y="2184460"/>
            <a:ext cx="3540593" cy="1796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12E1E28D-83D2-382A-4B2E-D916AA1A86C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6034682"/>
          </a:xfrm>
        </p:spPr>
        <p:txBody>
          <a:bodyPr>
            <a:normAutofit fontScale="90000"/>
          </a:bodyPr>
          <a:lstStyle/>
          <a:p>
            <a:r>
              <a:rPr lang="pl-PL" sz="5400" b="1" dirty="0"/>
              <a:t>SW na </a:t>
            </a:r>
            <a:r>
              <a:rPr lang="pl-PL" sz="5400" b="1" dirty="0" err="1"/>
              <a:t>internete</a:t>
            </a:r>
            <a:br>
              <a:rPr lang="pl-PL" sz="5400" dirty="0"/>
            </a:br>
            <a:br>
              <a:rPr lang="pl-PL" sz="5400" dirty="0"/>
            </a:br>
            <a:r>
              <a:rPr lang="pl-PL" sz="4000" dirty="0"/>
              <a:t>SW </a:t>
            </a:r>
            <a:r>
              <a:rPr lang="pl-PL" sz="4000" dirty="0" err="1"/>
              <a:t>edit-nahrávací</a:t>
            </a:r>
            <a:r>
              <a:rPr lang="pl-PL" sz="4000" dirty="0"/>
              <a:t> program</a:t>
            </a:r>
            <a:br>
              <a:rPr lang="pl-PL" sz="4000" dirty="0"/>
            </a:br>
            <a:r>
              <a:rPr lang="pl-PL" sz="4000" dirty="0">
                <a:hlinkClick r:id="rId2"/>
              </a:rPr>
              <a:t>www.signwriting.org</a:t>
            </a:r>
            <a:br>
              <a:rPr lang="pl-PL" sz="4000" dirty="0"/>
            </a:br>
            <a:r>
              <a:rPr lang="pl-PL" sz="4000" dirty="0">
                <a:hlinkClick r:id="rId3"/>
              </a:rPr>
              <a:t>www.signbank.org</a:t>
            </a:r>
            <a:br>
              <a:rPr lang="pl-PL" sz="4000" dirty="0"/>
            </a:br>
            <a:r>
              <a:rPr lang="pl-PL" sz="4000" dirty="0">
                <a:hlinkClick r:id="rId4"/>
              </a:rPr>
              <a:t>www.signwriting.pl</a:t>
            </a:r>
            <a:br>
              <a:rPr lang="pl-PL" sz="4000" dirty="0"/>
            </a:br>
            <a:r>
              <a:rPr lang="pl-PL" sz="5400" dirty="0">
                <a:latin typeface="Calibri" pitchFamily="34" charset="0"/>
                <a:hlinkClick r:id="rId5"/>
              </a:rPr>
              <a:t> </a:t>
            </a:r>
            <a:r>
              <a:rPr lang="pl-PL" sz="3100" dirty="0">
                <a:latin typeface="Calibri" pitchFamily="34" charset="0"/>
                <a:hlinkClick r:id="rId5"/>
              </a:rPr>
              <a:t>http://www.signbank.org/wiki/index.php?title=Main_Page#About_this_Wiki </a:t>
            </a:r>
            <a:br>
              <a:rPr lang="pl-PL" sz="5400" dirty="0"/>
            </a:br>
            <a:endParaRPr lang="pl-PL" sz="5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6038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/>
              <a:t> </a:t>
            </a:r>
          </a:p>
        </p:txBody>
      </p:sp>
      <p:sp>
        <p:nvSpPr>
          <p:cNvPr id="55300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/>
            <a:r>
              <a:rPr lang="pl-PL" sz="900"/>
              <a:t>       </a:t>
            </a:r>
            <a:endParaRPr lang="pl-PL"/>
          </a:p>
        </p:txBody>
      </p:sp>
      <p:sp>
        <p:nvSpPr>
          <p:cNvPr id="55302" name="Rectangle 5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858F5EF7-8F30-A25D-069F-01635D454D9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03071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pl-PL" dirty="0" err="1"/>
              <a:t>Hodnotenie</a:t>
            </a:r>
            <a:r>
              <a:rPr lang="pl-PL" dirty="0"/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245718"/>
              </p:ext>
            </p:extLst>
          </p:nvPr>
        </p:nvGraphicFramePr>
        <p:xfrm>
          <a:off x="198000" y="935931"/>
          <a:ext cx="87480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5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8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5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81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bodov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1p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2p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3p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err="1"/>
                        <a:t>Vecný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obsah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prezentácie</a:t>
                      </a:r>
                      <a:endParaRPr lang="pl-PL" b="1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Informácia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neúplná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často</a:t>
                      </a:r>
                      <a:r>
                        <a:rPr lang="pl-PL" dirty="0"/>
                        <a:t> mimo </a:t>
                      </a:r>
                      <a:r>
                        <a:rPr lang="pl-PL" dirty="0" err="1"/>
                        <a:t>témy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Použitie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povrchných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zdrojov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Chýbajúce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všetky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povinné</a:t>
                      </a:r>
                      <a:r>
                        <a:rPr lang="pl-PL" dirty="0"/>
                        <a:t> aspekty. </a:t>
                      </a:r>
                      <a:r>
                        <a:rPr lang="pl-PL" dirty="0" err="1"/>
                        <a:t>Malé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prispôsobenie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spoločným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dohodám</a:t>
                      </a:r>
                      <a:r>
                        <a:rPr lang="pl-PL" dirty="0"/>
                        <a:t> skupiny.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Príprava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väčšiny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podľa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témy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Použitie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zdrojov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povrchné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Vo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veľkej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miere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prispôsobené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spoločným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dohodám</a:t>
                      </a:r>
                      <a:r>
                        <a:rPr lang="pl-PL" dirty="0"/>
                        <a:t> skupiny.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err="1"/>
                        <a:t>Vyčerpávajúce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spracovanie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témy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Plné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využitie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uvedených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zdrojov</a:t>
                      </a:r>
                      <a:r>
                        <a:rPr lang="pl-PL" dirty="0"/>
                        <a:t> a </a:t>
                      </a:r>
                      <a:r>
                        <a:rPr lang="pl-PL" dirty="0" err="1"/>
                        <a:t>ďalších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informácií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Úplné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prispôsobenie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spoločným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dohodám</a:t>
                      </a:r>
                      <a:r>
                        <a:rPr lang="pl-PL" dirty="0"/>
                        <a:t> skupiny.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err="1"/>
                        <a:t>Vizuálny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zážitok</a:t>
                      </a:r>
                      <a:endParaRPr lang="pl-PL" b="1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Zlá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organizácia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prvkov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snímke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Práca</a:t>
                      </a:r>
                      <a:r>
                        <a:rPr lang="pl-PL" dirty="0"/>
                        <a:t> je </a:t>
                      </a:r>
                      <a:r>
                        <a:rPr lang="pl-PL" dirty="0" err="1"/>
                        <a:t>málo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čitateľná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neestetická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Príliš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veľa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informácií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snímke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alebo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nedostatok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informácií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Obsah</a:t>
                      </a:r>
                      <a:r>
                        <a:rPr lang="pl-PL" dirty="0"/>
                        <a:t> je </a:t>
                      </a:r>
                      <a:r>
                        <a:rPr lang="pl-PL" dirty="0" err="1"/>
                        <a:t>správne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rozmiestnený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Správny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snímok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práca</a:t>
                      </a:r>
                      <a:r>
                        <a:rPr lang="pl-PL" dirty="0"/>
                        <a:t> je </a:t>
                      </a:r>
                      <a:r>
                        <a:rPr lang="pl-PL" dirty="0" err="1"/>
                        <a:t>čitateľná</a:t>
                      </a:r>
                      <a:r>
                        <a:rPr lang="pl-PL" dirty="0"/>
                        <a:t>.</a:t>
                      </a:r>
                    </a:p>
                    <a:p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Prehľadná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čitateľná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estetická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práca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Obsah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usporiadaný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Grafické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prvky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sú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vhodne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vybrané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E2EE3EEB-0FDB-5943-1BCC-6AFB701EF2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761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4674"/>
            <a:ext cx="8229600" cy="1143000"/>
          </a:xfrm>
        </p:spPr>
        <p:txBody>
          <a:bodyPr/>
          <a:lstStyle/>
          <a:p>
            <a:r>
              <a:rPr lang="pl-PL" dirty="0" err="1"/>
              <a:t>Hodnotenie</a:t>
            </a:r>
            <a:r>
              <a:rPr lang="pl-PL" dirty="0"/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735516"/>
              </p:ext>
            </p:extLst>
          </p:nvPr>
        </p:nvGraphicFramePr>
        <p:xfrm>
          <a:off x="441289" y="1268760"/>
          <a:ext cx="82296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bodov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1p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2p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3p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err="1"/>
                        <a:t>Prezentácia</a:t>
                      </a:r>
                      <a:endParaRPr lang="pl-PL" b="1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Práca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len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prečítaná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študentom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slabá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znalosť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témy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slovníka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Chýba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odpoveď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dodatočné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otázky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učiteľa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Prezentácia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čiastočne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prečítaná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čiastočne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samostatne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vyhlásená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Slabé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odpovede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otázky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učiteľa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Prezentácia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prezentovaná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samostatne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vysoká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znalosť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témy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Schopnosť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odpovedať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otázky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učiteľa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týkajúce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prezentovanej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témy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err="1"/>
                        <a:t>Zapojenie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sa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dvojíc</a:t>
                      </a:r>
                      <a:r>
                        <a:rPr lang="pl-PL" b="1" dirty="0"/>
                        <a:t> a </a:t>
                      </a:r>
                      <a:r>
                        <a:rPr lang="pl-PL" b="1" dirty="0" err="1"/>
                        <a:t>schopnosť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spolupracovať</a:t>
                      </a:r>
                      <a:r>
                        <a:rPr lang="pl-PL" b="1" dirty="0"/>
                        <a:t> </a:t>
                      </a:r>
                      <a:r>
                        <a:rPr lang="pl-PL" sz="1200" b="0" baseline="0" dirty="0"/>
                        <a:t>(V tej </a:t>
                      </a:r>
                      <a:r>
                        <a:rPr lang="pl-PL" sz="1200" b="0" baseline="0" dirty="0" err="1"/>
                        <a:t>časti</a:t>
                      </a:r>
                      <a:r>
                        <a:rPr lang="pl-PL" sz="1200" b="0" baseline="0" dirty="0"/>
                        <a:t> </a:t>
                      </a:r>
                      <a:r>
                        <a:rPr lang="pl-PL" sz="1200" b="0" baseline="0" dirty="0" err="1"/>
                        <a:t>úlohy</a:t>
                      </a:r>
                      <a:r>
                        <a:rPr lang="pl-PL" sz="1200" b="0" baseline="0" dirty="0"/>
                        <a:t> body </a:t>
                      </a:r>
                      <a:r>
                        <a:rPr lang="pl-PL" sz="1200" b="0" baseline="0" dirty="0" err="1"/>
                        <a:t>prideliť</a:t>
                      </a:r>
                      <a:r>
                        <a:rPr lang="pl-PL" sz="1200" b="0" baseline="0" dirty="0"/>
                        <a:t> na </a:t>
                      </a:r>
                      <a:r>
                        <a:rPr lang="pl-PL" sz="1200" b="0" baseline="0" dirty="0" err="1"/>
                        <a:t>základe</a:t>
                      </a:r>
                      <a:r>
                        <a:rPr lang="pl-PL" sz="1200" b="0" baseline="0" dirty="0"/>
                        <a:t> </a:t>
                      </a:r>
                      <a:r>
                        <a:rPr lang="pl-PL" sz="1200" b="0" baseline="0" dirty="0" err="1"/>
                        <a:t>zapojenia</a:t>
                      </a:r>
                      <a:r>
                        <a:rPr lang="pl-PL" sz="1200" b="0" baseline="0" dirty="0"/>
                        <a:t> </a:t>
                      </a:r>
                      <a:r>
                        <a:rPr lang="pl-PL" sz="1200" b="0" baseline="0" dirty="0" err="1"/>
                        <a:t>študentov</a:t>
                      </a:r>
                      <a:r>
                        <a:rPr lang="pl-PL" sz="1200" b="0" baseline="0" dirty="0"/>
                        <a:t> a ich </a:t>
                      </a:r>
                      <a:r>
                        <a:rPr lang="pl-PL" sz="1200" b="0" baseline="0" dirty="0" err="1"/>
                        <a:t>individuálnych</a:t>
                      </a:r>
                      <a:r>
                        <a:rPr lang="pl-PL" sz="1200" b="0" baseline="0" dirty="0"/>
                        <a:t> </a:t>
                      </a:r>
                      <a:r>
                        <a:rPr lang="pl-PL" sz="1200" b="0" baseline="0" dirty="0" err="1"/>
                        <a:t>schopností</a:t>
                      </a:r>
                      <a:r>
                        <a:rPr lang="pl-PL" sz="1200" b="0" baseline="0" dirty="0"/>
                        <a:t>)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Mierne zaangażowanie do </a:t>
                      </a:r>
                      <a:r>
                        <a:rPr lang="pl-PL" dirty="0" err="1"/>
                        <a:t>práce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Priemerné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zapojenie</a:t>
                      </a:r>
                      <a:r>
                        <a:rPr lang="pl-PL" dirty="0"/>
                        <a:t> do </a:t>
                      </a:r>
                      <a:r>
                        <a:rPr lang="pl-PL" dirty="0" err="1"/>
                        <a:t>práce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Veľké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nasadenie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kreativita</a:t>
                      </a:r>
                      <a:r>
                        <a:rPr lang="pl-PL" dirty="0"/>
                        <a:t> a </a:t>
                      </a:r>
                      <a:r>
                        <a:rPr lang="pl-PL" dirty="0" err="1"/>
                        <a:t>iniciatíva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38BCA9DD-7488-49A9-9CB5-F45DAD4DF2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11249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199" y="84956"/>
            <a:ext cx="8229600" cy="1143000"/>
          </a:xfrm>
        </p:spPr>
        <p:txBody>
          <a:bodyPr/>
          <a:lstStyle/>
          <a:p>
            <a:r>
              <a:rPr lang="pl-PL" dirty="0" err="1"/>
              <a:t>Hodnotenie</a:t>
            </a:r>
            <a:r>
              <a:rPr lang="pl-PL" dirty="0"/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7850558"/>
              </p:ext>
            </p:extLst>
          </p:nvPr>
        </p:nvGraphicFramePr>
        <p:xfrm>
          <a:off x="395536" y="1556792"/>
          <a:ext cx="8229600" cy="3672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BODY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/>
                        <a:t>Hodnotenie</a:t>
                      </a:r>
                      <a:endParaRPr lang="pl-PL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  &lt;2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nedostačujúci</a:t>
                      </a:r>
                      <a:r>
                        <a:rPr lang="pl-PL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 4-3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err="1">
                          <a:effectLst/>
                        </a:rPr>
                        <a:t>dostačujúci</a:t>
                      </a:r>
                      <a:r>
                        <a:rPr lang="pl-PL" sz="20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6-5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err="1">
                          <a:effectLst/>
                        </a:rPr>
                        <a:t>dostačujúci</a:t>
                      </a:r>
                      <a:r>
                        <a:rPr lang="pl-PL" sz="20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8-7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err="1">
                          <a:effectLst/>
                        </a:rPr>
                        <a:t>dobrý</a:t>
                      </a:r>
                      <a:endParaRPr lang="pl-PL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9-10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err="1">
                          <a:effectLst/>
                        </a:rPr>
                        <a:t>chválitebný</a:t>
                      </a:r>
                      <a:endParaRPr lang="pl-PL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11-12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err="1">
                          <a:effectLst/>
                        </a:rPr>
                        <a:t>výborný</a:t>
                      </a:r>
                      <a:endParaRPr lang="pl-PL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12A52EED-CED9-D814-25C4-7F03365CDE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8530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Záver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 err="1"/>
              <a:t>Počas</a:t>
            </a:r>
            <a:r>
              <a:rPr lang="pl-PL" dirty="0"/>
              <a:t> </a:t>
            </a:r>
            <a:r>
              <a:rPr lang="pl-PL" dirty="0" err="1"/>
              <a:t>písania</a:t>
            </a:r>
            <a:r>
              <a:rPr lang="pl-PL" dirty="0"/>
              <a:t> </a:t>
            </a:r>
            <a:r>
              <a:rPr lang="pl-PL" dirty="0" err="1"/>
              <a:t>tohto</a:t>
            </a:r>
            <a:r>
              <a:rPr lang="pl-PL" dirty="0"/>
              <a:t> </a:t>
            </a:r>
            <a:r>
              <a:rPr lang="pl-PL" dirty="0" err="1"/>
              <a:t>úlohu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získali</a:t>
            </a:r>
            <a:r>
              <a:rPr lang="pl-PL" dirty="0"/>
              <a:t> </a:t>
            </a:r>
            <a:r>
              <a:rPr lang="pl-PL" dirty="0" err="1"/>
              <a:t>veľa</a:t>
            </a:r>
            <a:r>
              <a:rPr lang="pl-PL" dirty="0"/>
              <a:t> </a:t>
            </a:r>
            <a:r>
              <a:rPr lang="pl-PL" dirty="0" err="1"/>
              <a:t>informácií</a:t>
            </a:r>
            <a:r>
              <a:rPr lang="pl-PL" dirty="0"/>
              <a:t>:</a:t>
            </a:r>
          </a:p>
          <a:p>
            <a:endParaRPr lang="pl-PL" dirty="0"/>
          </a:p>
          <a:p>
            <a:r>
              <a:rPr lang="pl-PL" dirty="0" err="1"/>
              <a:t>Zoznámili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s </a:t>
            </a:r>
            <a:r>
              <a:rPr lang="pl-PL" dirty="0" err="1"/>
              <a:t>históriou</a:t>
            </a:r>
            <a:r>
              <a:rPr lang="pl-PL" dirty="0"/>
              <a:t> </a:t>
            </a:r>
            <a:r>
              <a:rPr lang="pl-PL" dirty="0" err="1"/>
              <a:t>SignWritingu</a:t>
            </a:r>
            <a:endParaRPr lang="pl-PL" dirty="0"/>
          </a:p>
          <a:p>
            <a:r>
              <a:rPr lang="pl-PL" dirty="0" err="1"/>
              <a:t>Zoznámili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so</a:t>
            </a:r>
            <a:r>
              <a:rPr lang="pl-PL" dirty="0"/>
              <a:t> </a:t>
            </a:r>
            <a:r>
              <a:rPr lang="pl-PL" dirty="0" err="1"/>
              <a:t>zásadami</a:t>
            </a:r>
            <a:r>
              <a:rPr lang="pl-PL" dirty="0"/>
              <a:t> </a:t>
            </a:r>
            <a:r>
              <a:rPr lang="pl-PL" dirty="0" err="1"/>
              <a:t>písania</a:t>
            </a:r>
            <a:r>
              <a:rPr lang="pl-PL" dirty="0"/>
              <a:t> do </a:t>
            </a:r>
            <a:r>
              <a:rPr lang="pl-PL" dirty="0" err="1"/>
              <a:t>posunkov</a:t>
            </a:r>
            <a:endParaRPr lang="pl-PL" dirty="0"/>
          </a:p>
          <a:p>
            <a:r>
              <a:rPr lang="pl-PL" dirty="0" err="1"/>
              <a:t>Zoznámili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so</a:t>
            </a:r>
            <a:r>
              <a:rPr lang="pl-PL" dirty="0"/>
              <a:t> </a:t>
            </a:r>
            <a:r>
              <a:rPr lang="pl-PL" dirty="0" err="1"/>
              <a:t>spôsobmi</a:t>
            </a:r>
            <a:r>
              <a:rPr lang="pl-PL" dirty="0"/>
              <a:t> </a:t>
            </a:r>
            <a:r>
              <a:rPr lang="pl-PL" dirty="0" err="1"/>
              <a:t>zápisu</a:t>
            </a:r>
            <a:r>
              <a:rPr lang="pl-PL" dirty="0"/>
              <a:t> </a:t>
            </a:r>
            <a:r>
              <a:rPr lang="pl-PL" dirty="0" err="1"/>
              <a:t>posunkov</a:t>
            </a:r>
            <a:endParaRPr lang="pl-PL" dirty="0"/>
          </a:p>
          <a:p>
            <a:r>
              <a:rPr lang="pl-PL" dirty="0" err="1"/>
              <a:t>Naučili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používať</a:t>
            </a:r>
            <a:r>
              <a:rPr lang="pl-PL" dirty="0"/>
              <a:t> </a:t>
            </a:r>
            <a:r>
              <a:rPr lang="pl-PL" dirty="0" err="1"/>
              <a:t>posunkové</a:t>
            </a:r>
            <a:r>
              <a:rPr lang="pl-PL" dirty="0"/>
              <a:t> </a:t>
            </a:r>
            <a:r>
              <a:rPr lang="pl-PL" dirty="0" err="1"/>
              <a:t>písmo</a:t>
            </a:r>
            <a:r>
              <a:rPr lang="pl-PL" dirty="0"/>
              <a:t> a </a:t>
            </a:r>
            <a:r>
              <a:rPr lang="pl-PL" dirty="0" err="1"/>
              <a:t>spoznali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pravidlá</a:t>
            </a:r>
            <a:r>
              <a:rPr lang="pl-PL" dirty="0"/>
              <a:t> </a:t>
            </a:r>
            <a:r>
              <a:rPr lang="pl-PL" dirty="0" err="1"/>
              <a:t>gramatiky</a:t>
            </a:r>
            <a:r>
              <a:rPr lang="pl-PL" dirty="0"/>
              <a:t> </a:t>
            </a:r>
            <a:r>
              <a:rPr lang="pl-PL" dirty="0" err="1"/>
              <a:t>posunkového</a:t>
            </a:r>
            <a:r>
              <a:rPr lang="pl-PL" dirty="0"/>
              <a:t> </a:t>
            </a:r>
            <a:r>
              <a:rPr lang="pl-PL" dirty="0" err="1"/>
              <a:t>jazyka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F2FC3C9C-5B6B-BA8C-7C5F-575717068E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41592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Záver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Naučili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využívať</a:t>
            </a:r>
            <a:r>
              <a:rPr lang="pl-PL" dirty="0"/>
              <a:t> </a:t>
            </a:r>
            <a:r>
              <a:rPr lang="pl-PL" dirty="0" err="1"/>
              <a:t>rôzne</a:t>
            </a:r>
            <a:r>
              <a:rPr lang="pl-PL" dirty="0"/>
              <a:t> </a:t>
            </a:r>
            <a:r>
              <a:rPr lang="pl-PL" dirty="0" err="1"/>
              <a:t>internetové</a:t>
            </a:r>
            <a:r>
              <a:rPr lang="pl-PL" dirty="0"/>
              <a:t> zdroje a </a:t>
            </a:r>
            <a:r>
              <a:rPr lang="pl-PL" dirty="0" err="1"/>
              <a:t>zoznámili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so</a:t>
            </a:r>
            <a:r>
              <a:rPr lang="pl-PL" dirty="0"/>
              <a:t> </a:t>
            </a:r>
            <a:r>
              <a:rPr lang="pl-PL" dirty="0" err="1"/>
              <a:t>zásadami</a:t>
            </a:r>
            <a:r>
              <a:rPr lang="pl-PL" dirty="0"/>
              <a:t> </a:t>
            </a:r>
            <a:r>
              <a:rPr lang="pl-PL" dirty="0" err="1"/>
              <a:t>bezpečného</a:t>
            </a:r>
            <a:r>
              <a:rPr lang="pl-PL" dirty="0"/>
              <a:t> </a:t>
            </a:r>
            <a:r>
              <a:rPr lang="pl-PL" dirty="0" err="1"/>
              <a:t>používania</a:t>
            </a:r>
            <a:r>
              <a:rPr lang="pl-PL" dirty="0"/>
              <a:t> </a:t>
            </a:r>
            <a:r>
              <a:rPr lang="pl-PL" dirty="0" err="1"/>
              <a:t>internetu</a:t>
            </a:r>
            <a:r>
              <a:rPr lang="pl-PL" dirty="0"/>
              <a:t>.</a:t>
            </a:r>
          </a:p>
          <a:p>
            <a:r>
              <a:rPr lang="pl-PL" dirty="0" err="1"/>
              <a:t>Naučili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ťažkú</a:t>
            </a:r>
            <a:r>
              <a:rPr lang="pl-PL" dirty="0"/>
              <a:t> </a:t>
            </a:r>
            <a:r>
              <a:rPr lang="pl-PL" dirty="0" err="1"/>
              <a:t>zručnosť</a:t>
            </a:r>
            <a:r>
              <a:rPr lang="pl-PL" dirty="0"/>
              <a:t> kompromisu - </a:t>
            </a:r>
            <a:r>
              <a:rPr lang="pl-PL" dirty="0" err="1"/>
              <a:t>čiže</a:t>
            </a:r>
            <a:r>
              <a:rPr lang="pl-PL" dirty="0"/>
              <a:t> </a:t>
            </a:r>
            <a:r>
              <a:rPr lang="pl-PL" dirty="0" err="1"/>
              <a:t>dohodnutie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v </a:t>
            </a:r>
            <a:r>
              <a:rPr lang="pl-PL" dirty="0" err="1"/>
              <a:t>skupine</a:t>
            </a:r>
            <a:r>
              <a:rPr lang="pl-PL" dirty="0"/>
              <a:t>, </a:t>
            </a:r>
            <a:r>
              <a:rPr lang="pl-PL" dirty="0" err="1"/>
              <a:t>keď</a:t>
            </a:r>
            <a:r>
              <a:rPr lang="pl-PL" dirty="0"/>
              <a:t> </a:t>
            </a:r>
            <a:r>
              <a:rPr lang="pl-PL" dirty="0" err="1"/>
              <a:t>každý</a:t>
            </a:r>
            <a:r>
              <a:rPr lang="pl-PL" dirty="0"/>
              <a:t> z </a:t>
            </a:r>
            <a:r>
              <a:rPr lang="pl-PL" dirty="0" err="1"/>
              <a:t>vás</a:t>
            </a:r>
            <a:r>
              <a:rPr lang="pl-PL" dirty="0"/>
              <a:t> </a:t>
            </a:r>
            <a:r>
              <a:rPr lang="pl-PL" dirty="0" err="1"/>
              <a:t>má</a:t>
            </a:r>
            <a:r>
              <a:rPr lang="pl-PL" dirty="0"/>
              <a:t> </a:t>
            </a:r>
            <a:r>
              <a:rPr lang="pl-PL" dirty="0" err="1"/>
              <a:t>iný</a:t>
            </a:r>
            <a:r>
              <a:rPr lang="pl-PL" dirty="0"/>
              <a:t> </a:t>
            </a:r>
            <a:r>
              <a:rPr lang="pl-PL" dirty="0" err="1"/>
              <a:t>názor</a:t>
            </a:r>
            <a:r>
              <a:rPr lang="pl-PL" dirty="0"/>
              <a:t>.</a:t>
            </a:r>
          </a:p>
          <a:p>
            <a:r>
              <a:rPr lang="pl-PL" dirty="0" err="1"/>
              <a:t>Taktiež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zoznámili</a:t>
            </a:r>
            <a:r>
              <a:rPr lang="pl-PL" dirty="0"/>
              <a:t> </a:t>
            </a:r>
            <a:r>
              <a:rPr lang="pl-PL" dirty="0" err="1"/>
              <a:t>so</a:t>
            </a:r>
            <a:r>
              <a:rPr lang="pl-PL" dirty="0"/>
              <a:t> </a:t>
            </a:r>
            <a:r>
              <a:rPr lang="pl-PL" dirty="0" err="1"/>
              <a:t>zručnosťou</a:t>
            </a:r>
            <a:r>
              <a:rPr lang="pl-PL" dirty="0"/>
              <a:t> </a:t>
            </a:r>
            <a:r>
              <a:rPr lang="pl-PL" dirty="0" err="1"/>
              <a:t>spolupráce</a:t>
            </a:r>
            <a:r>
              <a:rPr lang="pl-PL" dirty="0"/>
              <a:t> v </a:t>
            </a:r>
            <a:r>
              <a:rPr lang="pl-PL" dirty="0" err="1"/>
              <a:t>skupine</a:t>
            </a:r>
            <a:r>
              <a:rPr lang="pl-PL" dirty="0"/>
              <a:t> </a:t>
            </a:r>
            <a:r>
              <a:rPr lang="pl-PL" dirty="0" err="1"/>
              <a:t>rovesníkov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282E9CF-4E17-3617-BAC7-A586B2FA5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1792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Príručka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učiteľa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1. </a:t>
            </a:r>
            <a:r>
              <a:rPr lang="pl-PL" dirty="0" err="1"/>
              <a:t>Tento</a:t>
            </a:r>
            <a:r>
              <a:rPr lang="pl-PL" dirty="0"/>
              <a:t> projekt </a:t>
            </a:r>
            <a:r>
              <a:rPr lang="pl-PL" dirty="0" err="1"/>
              <a:t>môže</a:t>
            </a:r>
            <a:r>
              <a:rPr lang="pl-PL" dirty="0"/>
              <a:t> </a:t>
            </a:r>
            <a:r>
              <a:rPr lang="pl-PL" dirty="0" err="1"/>
              <a:t>byť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žiakov</a:t>
            </a:r>
            <a:r>
              <a:rPr lang="pl-PL" dirty="0"/>
              <a:t> </a:t>
            </a:r>
            <a:r>
              <a:rPr lang="pl-PL" dirty="0" err="1"/>
              <a:t>dosť</a:t>
            </a:r>
            <a:r>
              <a:rPr lang="pl-PL" dirty="0"/>
              <a:t> </a:t>
            </a:r>
            <a:r>
              <a:rPr lang="pl-PL" dirty="0" err="1"/>
              <a:t>náročný</a:t>
            </a:r>
            <a:r>
              <a:rPr lang="pl-PL" dirty="0"/>
              <a:t>, </a:t>
            </a:r>
            <a:r>
              <a:rPr lang="pl-PL" dirty="0" err="1"/>
              <a:t>musia</a:t>
            </a:r>
            <a:r>
              <a:rPr lang="pl-PL" dirty="0"/>
              <a:t> tu </a:t>
            </a:r>
            <a:r>
              <a:rPr lang="pl-PL" dirty="0" err="1"/>
              <a:t>spojiť</a:t>
            </a:r>
            <a:r>
              <a:rPr lang="pl-PL" dirty="0"/>
              <a:t> </a:t>
            </a:r>
            <a:r>
              <a:rPr lang="pl-PL" dirty="0" err="1"/>
              <a:t>niekoľko</a:t>
            </a:r>
            <a:r>
              <a:rPr lang="pl-PL" dirty="0"/>
              <a:t> </a:t>
            </a:r>
            <a:r>
              <a:rPr lang="pl-PL" dirty="0" err="1"/>
              <a:t>vlákien</a:t>
            </a:r>
            <a:r>
              <a:rPr lang="pl-PL" dirty="0"/>
              <a:t>, </a:t>
            </a:r>
            <a:r>
              <a:rPr lang="pl-PL" dirty="0" err="1"/>
              <a:t>učiteľ</a:t>
            </a:r>
            <a:r>
              <a:rPr lang="pl-PL" dirty="0"/>
              <a:t> by </a:t>
            </a:r>
            <a:r>
              <a:rPr lang="pl-PL" dirty="0" err="1"/>
              <a:t>mal</a:t>
            </a:r>
            <a:r>
              <a:rPr lang="pl-PL" dirty="0"/>
              <a:t> </a:t>
            </a:r>
            <a:r>
              <a:rPr lang="pl-PL" dirty="0" err="1"/>
              <a:t>koordinovať</a:t>
            </a:r>
            <a:r>
              <a:rPr lang="pl-PL" dirty="0"/>
              <a:t> </a:t>
            </a:r>
            <a:r>
              <a:rPr lang="pl-PL" dirty="0" err="1"/>
              <a:t>prácu</a:t>
            </a:r>
            <a:r>
              <a:rPr lang="pl-PL" dirty="0"/>
              <a:t> </a:t>
            </a:r>
            <a:r>
              <a:rPr lang="pl-PL" dirty="0" err="1"/>
              <a:t>žiakov</a:t>
            </a:r>
            <a:r>
              <a:rPr lang="pl-PL" dirty="0"/>
              <a:t> a v </a:t>
            </a:r>
            <a:r>
              <a:rPr lang="pl-PL" dirty="0" err="1"/>
              <a:t>jednotlivých</a:t>
            </a:r>
            <a:r>
              <a:rPr lang="pl-PL" dirty="0"/>
              <a:t> </a:t>
            </a:r>
            <a:r>
              <a:rPr lang="pl-PL" dirty="0" err="1"/>
              <a:t>etapách</a:t>
            </a:r>
            <a:r>
              <a:rPr lang="pl-PL" dirty="0"/>
              <a:t> </a:t>
            </a:r>
            <a:r>
              <a:rPr lang="pl-PL" dirty="0" err="1"/>
              <a:t>overiť</a:t>
            </a:r>
            <a:r>
              <a:rPr lang="pl-PL" dirty="0"/>
              <a:t>, </a:t>
            </a:r>
            <a:r>
              <a:rPr lang="pl-PL" dirty="0" err="1"/>
              <a:t>či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žiaci</a:t>
            </a:r>
            <a:r>
              <a:rPr lang="pl-PL" dirty="0"/>
              <a:t> </a:t>
            </a:r>
            <a:r>
              <a:rPr lang="pl-PL" dirty="0" err="1"/>
              <a:t>všetkému</a:t>
            </a:r>
            <a:r>
              <a:rPr lang="pl-PL" dirty="0"/>
              <a:t> </a:t>
            </a:r>
            <a:r>
              <a:rPr lang="pl-PL" dirty="0" err="1"/>
              <a:t>vedia</a:t>
            </a:r>
            <a:r>
              <a:rPr lang="pl-PL" dirty="0"/>
              <a:t> </a:t>
            </a:r>
            <a:r>
              <a:rPr lang="pl-PL" dirty="0" err="1"/>
              <a:t>vyrovnať</a:t>
            </a:r>
            <a:r>
              <a:rPr lang="pl-PL" dirty="0"/>
              <a:t>:</a:t>
            </a:r>
          </a:p>
          <a:p>
            <a:r>
              <a:rPr lang="pl-PL" dirty="0" err="1"/>
              <a:t>Zoznámenie</a:t>
            </a:r>
            <a:r>
              <a:rPr lang="pl-PL" dirty="0"/>
              <a:t> </a:t>
            </a:r>
            <a:r>
              <a:rPr lang="pl-PL" dirty="0" err="1"/>
              <a:t>žiakov</a:t>
            </a:r>
            <a:r>
              <a:rPr lang="pl-PL" dirty="0"/>
              <a:t> s projektom a </a:t>
            </a:r>
            <a:r>
              <a:rPr lang="pl-PL" dirty="0" err="1"/>
              <a:t>jeho</a:t>
            </a:r>
            <a:r>
              <a:rPr lang="pl-PL" dirty="0"/>
              <a:t> </a:t>
            </a:r>
            <a:r>
              <a:rPr lang="pl-PL" dirty="0" err="1"/>
              <a:t>úlohami</a:t>
            </a:r>
            <a:endParaRPr lang="pl-PL" dirty="0"/>
          </a:p>
          <a:p>
            <a:r>
              <a:rPr lang="pl-PL" dirty="0" err="1"/>
              <a:t>Prehliadka</a:t>
            </a:r>
            <a:r>
              <a:rPr lang="pl-PL" dirty="0"/>
              <a:t> </a:t>
            </a:r>
            <a:r>
              <a:rPr lang="pl-PL" dirty="0" err="1"/>
              <a:t>vybraných</a:t>
            </a:r>
            <a:r>
              <a:rPr lang="pl-PL" dirty="0"/>
              <a:t> </a:t>
            </a:r>
            <a:r>
              <a:rPr lang="pl-PL" dirty="0" err="1"/>
              <a:t>internetových</a:t>
            </a:r>
            <a:r>
              <a:rPr lang="pl-PL" dirty="0"/>
              <a:t> </a:t>
            </a:r>
            <a:r>
              <a:rPr lang="pl-PL" dirty="0" err="1"/>
              <a:t>zdrojov</a:t>
            </a:r>
            <a:r>
              <a:rPr lang="pl-PL" dirty="0"/>
              <a:t> </a:t>
            </a:r>
            <a:r>
              <a:rPr lang="pl-PL" dirty="0" err="1"/>
              <a:t>so</a:t>
            </a:r>
            <a:r>
              <a:rPr lang="pl-PL" dirty="0"/>
              <a:t> </a:t>
            </a:r>
            <a:r>
              <a:rPr lang="pl-PL" dirty="0" err="1"/>
              <a:t>žiakmi</a:t>
            </a:r>
            <a:endParaRPr lang="pl-PL" dirty="0"/>
          </a:p>
          <a:p>
            <a:r>
              <a:rPr lang="pl-PL" dirty="0"/>
              <a:t>Pomoc </a:t>
            </a:r>
            <a:r>
              <a:rPr lang="pl-PL" dirty="0" err="1"/>
              <a:t>žiakom</a:t>
            </a:r>
            <a:r>
              <a:rPr lang="pl-PL" dirty="0"/>
              <a:t> </a:t>
            </a:r>
            <a:r>
              <a:rPr lang="pl-PL" dirty="0" err="1"/>
              <a:t>pri</a:t>
            </a:r>
            <a:r>
              <a:rPr lang="pl-PL" dirty="0"/>
              <a:t> </a:t>
            </a:r>
            <a:r>
              <a:rPr lang="pl-PL" dirty="0" err="1"/>
              <a:t>vypracovaní</a:t>
            </a:r>
            <a:r>
              <a:rPr lang="pl-PL" dirty="0"/>
              <a:t> </a:t>
            </a:r>
            <a:r>
              <a:rPr lang="pl-PL" dirty="0" err="1"/>
              <a:t>spoločných</a:t>
            </a:r>
            <a:r>
              <a:rPr lang="pl-PL" dirty="0"/>
              <a:t> </a:t>
            </a:r>
            <a:r>
              <a:rPr lang="pl-PL" dirty="0" err="1"/>
              <a:t>riešení</a:t>
            </a:r>
            <a:r>
              <a:rPr lang="pl-PL" dirty="0"/>
              <a:t> </a:t>
            </a:r>
            <a:r>
              <a:rPr lang="pl-PL" dirty="0" err="1"/>
              <a:t>pri</a:t>
            </a:r>
            <a:r>
              <a:rPr lang="pl-PL" dirty="0"/>
              <a:t> </a:t>
            </a:r>
            <a:r>
              <a:rPr lang="pl-PL" dirty="0" err="1"/>
              <a:t>stanovovaní</a:t>
            </a:r>
            <a:r>
              <a:rPr lang="pl-PL" dirty="0"/>
              <a:t> </a:t>
            </a:r>
            <a:r>
              <a:rPr lang="pl-PL" dirty="0" err="1"/>
              <a:t>spoločných</a:t>
            </a:r>
            <a:r>
              <a:rPr lang="pl-PL" dirty="0"/>
              <a:t> </a:t>
            </a:r>
            <a:r>
              <a:rPr lang="pl-PL" dirty="0" err="1"/>
              <a:t>tém</a:t>
            </a:r>
            <a:endParaRPr lang="pl-PL" dirty="0"/>
          </a:p>
          <a:p>
            <a:r>
              <a:rPr lang="pl-PL" dirty="0"/>
              <a:t>Pomoc </a:t>
            </a:r>
            <a:r>
              <a:rPr lang="pl-PL" dirty="0" err="1"/>
              <a:t>žiakom</a:t>
            </a:r>
            <a:r>
              <a:rPr lang="pl-PL" dirty="0"/>
              <a:t> </a:t>
            </a:r>
            <a:r>
              <a:rPr lang="pl-PL" dirty="0" err="1"/>
              <a:t>pri</a:t>
            </a:r>
            <a:r>
              <a:rPr lang="pl-PL" dirty="0"/>
              <a:t> </a:t>
            </a:r>
            <a:r>
              <a:rPr lang="pl-PL" dirty="0" err="1"/>
              <a:t>dodržiavaní</a:t>
            </a:r>
            <a:r>
              <a:rPr lang="pl-PL" dirty="0"/>
              <a:t> </a:t>
            </a:r>
            <a:r>
              <a:rPr lang="pl-PL" dirty="0" err="1"/>
              <a:t>termínov</a:t>
            </a:r>
            <a:r>
              <a:rPr lang="pl-PL" dirty="0"/>
              <a:t> a pomoc a </a:t>
            </a:r>
            <a:r>
              <a:rPr lang="pl-PL" dirty="0" err="1"/>
              <a:t>spolupráca</a:t>
            </a:r>
            <a:r>
              <a:rPr lang="pl-PL" dirty="0"/>
              <a:t> s </a:t>
            </a:r>
            <a:r>
              <a:rPr lang="pl-PL" dirty="0" err="1"/>
              <a:t>učiteľom</a:t>
            </a:r>
            <a:r>
              <a:rPr lang="pl-PL" dirty="0"/>
              <a:t> </a:t>
            </a:r>
            <a:r>
              <a:rPr lang="pl-PL" dirty="0" err="1"/>
              <a:t>znakového</a:t>
            </a:r>
            <a:r>
              <a:rPr lang="pl-PL" dirty="0"/>
              <a:t> </a:t>
            </a:r>
            <a:r>
              <a:rPr lang="pl-PL" dirty="0" err="1"/>
              <a:t>jazyka</a:t>
            </a:r>
            <a:r>
              <a:rPr lang="pl-PL" dirty="0"/>
              <a:t>, </a:t>
            </a:r>
            <a:r>
              <a:rPr lang="pl-PL" dirty="0" err="1"/>
              <a:t>informatiky</a:t>
            </a:r>
            <a:r>
              <a:rPr lang="pl-PL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0C55F21-FCD1-79CF-576D-8C3153C475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4593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Obsah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 err="1"/>
              <a:t>Úvod</a:t>
            </a:r>
            <a:endParaRPr lang="pl-PL" dirty="0"/>
          </a:p>
          <a:p>
            <a:pPr marL="514350" indent="-514350">
              <a:buAutoNum type="arabicPeriod"/>
            </a:pPr>
            <a:r>
              <a:rPr lang="pl-PL" dirty="0" err="1"/>
              <a:t>Úlohy</a:t>
            </a:r>
            <a:endParaRPr lang="pl-PL" dirty="0"/>
          </a:p>
          <a:p>
            <a:pPr marL="514350" indent="-514350">
              <a:buAutoNum type="arabicPeriod"/>
            </a:pPr>
            <a:r>
              <a:rPr lang="pl-PL" dirty="0"/>
              <a:t>Proces</a:t>
            </a:r>
          </a:p>
          <a:p>
            <a:pPr marL="514350" indent="-514350">
              <a:buAutoNum type="arabicPeriod"/>
            </a:pPr>
            <a:r>
              <a:rPr lang="pl-PL" dirty="0"/>
              <a:t>Zdroje</a:t>
            </a:r>
          </a:p>
          <a:p>
            <a:pPr marL="514350" indent="-514350">
              <a:buAutoNum type="arabicPeriod"/>
            </a:pPr>
            <a:r>
              <a:rPr lang="pl-PL" dirty="0" err="1"/>
              <a:t>Hodnotenie</a:t>
            </a:r>
            <a:endParaRPr lang="pl-PL" dirty="0"/>
          </a:p>
          <a:p>
            <a:pPr marL="514350" indent="-514350">
              <a:buAutoNum type="arabicPeriod"/>
            </a:pPr>
            <a:r>
              <a:rPr lang="pl-PL" dirty="0" err="1"/>
              <a:t>Záver</a:t>
            </a:r>
            <a:endParaRPr lang="pl-PL" dirty="0"/>
          </a:p>
          <a:p>
            <a:pPr marL="514350" indent="-514350">
              <a:buAutoNum type="arabicPeriod"/>
            </a:pPr>
            <a:r>
              <a:rPr lang="pl-PL" dirty="0" err="1"/>
              <a:t>Príručka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učiteľa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7C41A2C-C3B5-071B-D8EA-1C1C094B5C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4255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Príručka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učiteľa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pl-PL" dirty="0" err="1"/>
              <a:t>Pri</a:t>
            </a:r>
            <a:r>
              <a:rPr lang="pl-PL" dirty="0"/>
              <a:t> </a:t>
            </a:r>
            <a:r>
              <a:rPr lang="pl-PL" dirty="0" err="1"/>
              <a:t>tvorbe</a:t>
            </a:r>
            <a:r>
              <a:rPr lang="pl-PL" dirty="0"/>
              <a:t> </a:t>
            </a:r>
            <a:r>
              <a:rPr lang="pl-PL" dirty="0" err="1"/>
              <a:t>prezentácie</a:t>
            </a:r>
            <a:r>
              <a:rPr lang="pl-PL" dirty="0"/>
              <a:t> </a:t>
            </a:r>
            <a:r>
              <a:rPr lang="pl-PL" dirty="0" err="1"/>
              <a:t>môžu</a:t>
            </a:r>
            <a:r>
              <a:rPr lang="pl-PL" dirty="0"/>
              <a:t> </a:t>
            </a:r>
            <a:r>
              <a:rPr lang="pl-PL" dirty="0" err="1"/>
              <a:t>žiakom</a:t>
            </a:r>
            <a:r>
              <a:rPr lang="pl-PL" dirty="0"/>
              <a:t> </a:t>
            </a:r>
            <a:r>
              <a:rPr lang="pl-PL" dirty="0" err="1"/>
              <a:t>pomáhať</a:t>
            </a:r>
            <a:r>
              <a:rPr lang="pl-PL" dirty="0"/>
              <a:t> </a:t>
            </a:r>
            <a:r>
              <a:rPr lang="pl-PL" dirty="0" err="1"/>
              <a:t>rodičia</a:t>
            </a:r>
            <a:r>
              <a:rPr lang="pl-PL" dirty="0"/>
              <a:t>, </a:t>
            </a:r>
            <a:r>
              <a:rPr lang="pl-PL" dirty="0" err="1"/>
              <a:t>najmä</a:t>
            </a:r>
            <a:r>
              <a:rPr lang="pl-PL" dirty="0"/>
              <a:t> </a:t>
            </a:r>
            <a:r>
              <a:rPr lang="pl-PL" dirty="0" err="1"/>
              <a:t>pri</a:t>
            </a:r>
            <a:r>
              <a:rPr lang="pl-PL" dirty="0"/>
              <a:t> </a:t>
            </a:r>
            <a:r>
              <a:rPr lang="pl-PL" dirty="0" err="1"/>
              <a:t>prezeraní</a:t>
            </a:r>
            <a:r>
              <a:rPr lang="pl-PL" dirty="0"/>
              <a:t> </a:t>
            </a:r>
            <a:r>
              <a:rPr lang="pl-PL" dirty="0" err="1"/>
              <a:t>internetových</a:t>
            </a:r>
            <a:r>
              <a:rPr lang="pl-PL" dirty="0"/>
              <a:t> </a:t>
            </a:r>
            <a:r>
              <a:rPr lang="pl-PL" dirty="0" err="1"/>
              <a:t>stránok</a:t>
            </a:r>
            <a:r>
              <a:rPr lang="pl-PL" dirty="0"/>
              <a:t> a </a:t>
            </a:r>
            <a:r>
              <a:rPr lang="pl-PL" dirty="0" err="1"/>
              <a:t>výbere</a:t>
            </a:r>
            <a:r>
              <a:rPr lang="pl-PL" dirty="0"/>
              <a:t> </a:t>
            </a:r>
            <a:r>
              <a:rPr lang="pl-PL" dirty="0" err="1"/>
              <a:t>vhodných</a:t>
            </a:r>
            <a:r>
              <a:rPr lang="pl-PL" dirty="0"/>
              <a:t> </a:t>
            </a:r>
            <a:r>
              <a:rPr lang="pl-PL" dirty="0" err="1"/>
              <a:t>informácií</a:t>
            </a:r>
            <a:r>
              <a:rPr lang="pl-PL" dirty="0"/>
              <a:t> na </a:t>
            </a:r>
            <a:r>
              <a:rPr lang="pl-PL" dirty="0" err="1"/>
              <a:t>prezentáciu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pl-PL" dirty="0" err="1"/>
              <a:t>Učiteľ</a:t>
            </a:r>
            <a:r>
              <a:rPr lang="pl-PL" dirty="0"/>
              <a:t> by </a:t>
            </a:r>
            <a:r>
              <a:rPr lang="pl-PL" dirty="0" err="1"/>
              <a:t>mal</a:t>
            </a:r>
            <a:r>
              <a:rPr lang="pl-PL" dirty="0"/>
              <a:t> </a:t>
            </a:r>
            <a:r>
              <a:rPr lang="pl-PL" dirty="0" err="1"/>
              <a:t>upozorniť</a:t>
            </a:r>
            <a:r>
              <a:rPr lang="pl-PL" dirty="0"/>
              <a:t> </a:t>
            </a:r>
            <a:r>
              <a:rPr lang="pl-PL" dirty="0" err="1"/>
              <a:t>žiakov</a:t>
            </a:r>
            <a:r>
              <a:rPr lang="pl-PL" dirty="0"/>
              <a:t>, aby ich </a:t>
            </a:r>
            <a:r>
              <a:rPr lang="pl-PL" dirty="0" err="1"/>
              <a:t>pripravovaná</a:t>
            </a:r>
            <a:r>
              <a:rPr lang="pl-PL" dirty="0"/>
              <a:t> </a:t>
            </a:r>
            <a:r>
              <a:rPr lang="pl-PL" dirty="0" err="1"/>
              <a:t>prezentácia</a:t>
            </a:r>
            <a:r>
              <a:rPr lang="pl-PL" dirty="0"/>
              <a:t> bola </a:t>
            </a:r>
            <a:r>
              <a:rPr lang="pl-PL" dirty="0" err="1"/>
              <a:t>premyslená</a:t>
            </a:r>
            <a:r>
              <a:rPr lang="pl-PL" dirty="0"/>
              <a:t>, tak aby </a:t>
            </a:r>
            <a:r>
              <a:rPr lang="pl-PL" dirty="0" err="1"/>
              <a:t>ju</a:t>
            </a:r>
            <a:r>
              <a:rPr lang="pl-PL" dirty="0"/>
              <a:t> </a:t>
            </a:r>
            <a:r>
              <a:rPr lang="pl-PL" dirty="0" err="1"/>
              <a:t>neskôr</a:t>
            </a:r>
            <a:r>
              <a:rPr lang="pl-PL" dirty="0"/>
              <a:t> </a:t>
            </a:r>
            <a:r>
              <a:rPr lang="pl-PL" dirty="0" err="1"/>
              <a:t>mohli</a:t>
            </a:r>
            <a:r>
              <a:rPr lang="pl-PL" dirty="0"/>
              <a:t> </a:t>
            </a:r>
            <a:r>
              <a:rPr lang="pl-PL" dirty="0" err="1"/>
              <a:t>zrozumiteľným</a:t>
            </a:r>
            <a:r>
              <a:rPr lang="pl-PL" dirty="0"/>
              <a:t> </a:t>
            </a:r>
            <a:r>
              <a:rPr lang="pl-PL" dirty="0" err="1"/>
              <a:t>spôsobom</a:t>
            </a:r>
            <a:r>
              <a:rPr lang="pl-PL" dirty="0"/>
              <a:t> </a:t>
            </a:r>
            <a:r>
              <a:rPr lang="pl-PL" dirty="0" err="1"/>
              <a:t>prezentovať</a:t>
            </a:r>
            <a:r>
              <a:rPr lang="pl-PL" dirty="0"/>
              <a:t> na </a:t>
            </a:r>
            <a:r>
              <a:rPr lang="pl-PL" dirty="0" err="1"/>
              <a:t>fóre</a:t>
            </a:r>
            <a:r>
              <a:rPr lang="pl-PL" dirty="0"/>
              <a:t> </a:t>
            </a:r>
            <a:r>
              <a:rPr lang="pl-PL" dirty="0" err="1"/>
              <a:t>triedy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pl-PL" dirty="0" err="1"/>
              <a:t>Učiteľ</a:t>
            </a:r>
            <a:r>
              <a:rPr lang="pl-PL" dirty="0"/>
              <a:t> </a:t>
            </a:r>
            <a:r>
              <a:rPr lang="pl-PL" dirty="0" err="1"/>
              <a:t>môže</a:t>
            </a:r>
            <a:r>
              <a:rPr lang="pl-PL" dirty="0"/>
              <a:t> </a:t>
            </a:r>
            <a:r>
              <a:rPr lang="pl-PL" dirty="0" err="1"/>
              <a:t>sám</a:t>
            </a:r>
            <a:r>
              <a:rPr lang="pl-PL" dirty="0"/>
              <a:t> </a:t>
            </a:r>
            <a:r>
              <a:rPr lang="pl-PL" dirty="0" err="1"/>
              <a:t>rozhodnúť</a:t>
            </a:r>
            <a:r>
              <a:rPr lang="pl-PL" dirty="0"/>
              <a:t> o </a:t>
            </a:r>
            <a:r>
              <a:rPr lang="pl-PL" dirty="0" err="1"/>
              <a:t>forme</a:t>
            </a:r>
            <a:r>
              <a:rPr lang="pl-PL" dirty="0"/>
              <a:t> </a:t>
            </a:r>
            <a:r>
              <a:rPr lang="pl-PL" dirty="0" err="1"/>
              <a:t>prezentácie</a:t>
            </a:r>
            <a:r>
              <a:rPr lang="pl-PL" dirty="0"/>
              <a:t> projektu. Forma </a:t>
            </a:r>
            <a:r>
              <a:rPr lang="pl-PL" dirty="0" err="1"/>
              <a:t>prezentácie</a:t>
            </a:r>
            <a:r>
              <a:rPr lang="pl-PL" dirty="0"/>
              <a:t> </a:t>
            </a:r>
            <a:r>
              <a:rPr lang="pl-PL" dirty="0" err="1"/>
              <a:t>musí</a:t>
            </a:r>
            <a:r>
              <a:rPr lang="pl-PL" dirty="0"/>
              <a:t> </a:t>
            </a:r>
            <a:r>
              <a:rPr lang="pl-PL" dirty="0" err="1"/>
              <a:t>zohľadňovať</a:t>
            </a:r>
            <a:r>
              <a:rPr lang="pl-PL" dirty="0"/>
              <a:t> </a:t>
            </a:r>
            <a:r>
              <a:rPr lang="pl-PL" dirty="0" err="1"/>
              <a:t>individuálne</a:t>
            </a:r>
            <a:r>
              <a:rPr lang="pl-PL" dirty="0"/>
              <a:t> </a:t>
            </a:r>
            <a:r>
              <a:rPr lang="pl-PL" dirty="0" err="1"/>
              <a:t>schopnosti</a:t>
            </a:r>
            <a:r>
              <a:rPr lang="pl-PL" dirty="0"/>
              <a:t> </a:t>
            </a:r>
            <a:r>
              <a:rPr lang="pl-PL" dirty="0" err="1"/>
              <a:t>žiakov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pl-PL" dirty="0"/>
              <a:t>Na </a:t>
            </a:r>
            <a:r>
              <a:rPr lang="pl-PL" dirty="0" err="1"/>
              <a:t>realizáciu</a:t>
            </a:r>
            <a:r>
              <a:rPr lang="pl-PL" dirty="0"/>
              <a:t> projektu by </a:t>
            </a:r>
            <a:r>
              <a:rPr lang="pl-PL" dirty="0" err="1"/>
              <a:t>malo</a:t>
            </a:r>
            <a:r>
              <a:rPr lang="pl-PL" dirty="0"/>
              <a:t> </a:t>
            </a:r>
            <a:r>
              <a:rPr lang="pl-PL" dirty="0" err="1"/>
              <a:t>byť</a:t>
            </a:r>
            <a:r>
              <a:rPr lang="pl-PL" dirty="0"/>
              <a:t> </a:t>
            </a:r>
            <a:r>
              <a:rPr lang="pl-PL" dirty="0" err="1"/>
              <a:t>vyhradených</a:t>
            </a:r>
            <a:r>
              <a:rPr lang="pl-PL" dirty="0"/>
              <a:t> </a:t>
            </a:r>
            <a:r>
              <a:rPr lang="pl-PL" dirty="0" err="1"/>
              <a:t>približne</a:t>
            </a:r>
            <a:r>
              <a:rPr lang="pl-PL" dirty="0"/>
              <a:t> 3 </a:t>
            </a:r>
            <a:r>
              <a:rPr lang="pl-PL" dirty="0" err="1"/>
              <a:t>týždne</a:t>
            </a:r>
            <a:r>
              <a:rPr lang="pl-PL" dirty="0"/>
              <a:t>, </a:t>
            </a:r>
            <a:r>
              <a:rPr lang="pl-PL" dirty="0" err="1"/>
              <a:t>čas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prípadne</a:t>
            </a:r>
            <a:r>
              <a:rPr lang="pl-PL" dirty="0"/>
              <a:t> </a:t>
            </a:r>
            <a:r>
              <a:rPr lang="pl-PL" dirty="0" err="1"/>
              <a:t>môže</a:t>
            </a:r>
            <a:r>
              <a:rPr lang="pl-PL" dirty="0"/>
              <a:t> </a:t>
            </a:r>
            <a:r>
              <a:rPr lang="pl-PL" dirty="0" err="1"/>
              <a:t>predĺžiť</a:t>
            </a:r>
            <a:r>
              <a:rPr lang="pl-PL" dirty="0"/>
              <a:t>, </a:t>
            </a:r>
            <a:r>
              <a:rPr lang="pl-PL" dirty="0" err="1"/>
              <a:t>ak</a:t>
            </a:r>
            <a:r>
              <a:rPr lang="pl-PL" dirty="0"/>
              <a:t> je to </a:t>
            </a:r>
            <a:r>
              <a:rPr lang="pl-PL" dirty="0" err="1"/>
              <a:t>potrebné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9BE201B-AA14-52EB-3ECA-662BFDA703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2176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-1755576"/>
            <a:ext cx="8229600" cy="5530626"/>
          </a:xfrm>
        </p:spPr>
        <p:txBody>
          <a:bodyPr>
            <a:normAutofit/>
          </a:bodyPr>
          <a:lstStyle/>
          <a:p>
            <a:r>
              <a:rPr lang="pl-PL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Veľa</a:t>
            </a:r>
            <a:r>
              <a:rPr lang="pl-PL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štastia</a:t>
            </a:r>
            <a:r>
              <a:rPr lang="pl-PL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!!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24B91464-6353-3D87-B42C-90E8A8CE6FE3}"/>
              </a:ext>
            </a:extLst>
          </p:cNvPr>
          <p:cNvSpPr txBox="1">
            <a:spLocks/>
          </p:cNvSpPr>
          <p:nvPr/>
        </p:nvSpPr>
        <p:spPr>
          <a:xfrm>
            <a:off x="179512" y="2286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6000"/>
              <a:t>Ďakujem za pozornosť! </a:t>
            </a:r>
            <a:endParaRPr lang="pl-PL" sz="6000" dirty="0"/>
          </a:p>
        </p:txBody>
      </p:sp>
      <p:pic>
        <p:nvPicPr>
          <p:cNvPr id="4" name="Picture 2" descr="http://1.1.1.3/bmi/upload.wikimedia.org/wikipedia/commons/3/32/SGN-PL_SW_dzi%C4%99kowa%C4%87.PNG">
            <a:extLst>
              <a:ext uri="{FF2B5EF4-FFF2-40B4-BE49-F238E27FC236}">
                <a16:creationId xmlns:a16="http://schemas.microsoft.com/office/drawing/2014/main" id="{0A9CDD56-869E-E7B7-090F-17A963145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281064" y="3775050"/>
            <a:ext cx="2233284" cy="1774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 descr="Plik:SGN-PL SW uwaga, uważać.PNG">
            <a:extLst>
              <a:ext uri="{FF2B5EF4-FFF2-40B4-BE49-F238E27FC236}">
                <a16:creationId xmlns:a16="http://schemas.microsoft.com/office/drawing/2014/main" id="{6A731876-0467-3CCE-3ED2-986C32068D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4355976" y="3775050"/>
            <a:ext cx="3190076" cy="1795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33D6878E-2E42-C584-A31D-BE978B5D63A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530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038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/>
              <a:t> </a:t>
            </a:r>
          </a:p>
        </p:txBody>
      </p:sp>
      <p:sp>
        <p:nvSpPr>
          <p:cNvPr id="54278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54279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/>
            <a:r>
              <a:rPr lang="pl-PL" sz="900"/>
              <a:t>       </a:t>
            </a:r>
            <a:endParaRPr lang="pl-PL"/>
          </a:p>
        </p:txBody>
      </p:sp>
      <p:sp>
        <p:nvSpPr>
          <p:cNvPr id="54280" name="Rectangle 5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3007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2908BC85-6DBE-CB3A-4419-0BE0CB1B8A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943" y="414784"/>
            <a:ext cx="5580112" cy="1170681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EBE91F52-E398-82BC-0C0B-CD2B3CB35BFE}"/>
              </a:ext>
            </a:extLst>
          </p:cNvPr>
          <p:cNvSpPr txBox="1"/>
          <p:nvPr/>
        </p:nvSpPr>
        <p:spPr>
          <a:xfrm>
            <a:off x="611560" y="2283458"/>
            <a:ext cx="7848872" cy="1262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Spolufinancované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prostriedkov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Európskej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únie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Názory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stanoviská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vyjadrené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tejto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prezentácii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sú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výlučne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názormi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autora (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autorov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nemusia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odrážať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oficiálne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stanoviská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Európskej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únie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alebo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Nadácie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rozvoj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systému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vzdelávania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EÚ ani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Nadácia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nenesú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zodpovednosť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obsah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ÚVOD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pl-PL" dirty="0"/>
            </a:br>
            <a:r>
              <a:rPr lang="pl-PL" dirty="0"/>
              <a:t>1.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Čo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je to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posunkový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jazyk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?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2.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Čo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je to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posunkové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písmo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?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3.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Ako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komunikujete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s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členmi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vašej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rodiny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,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spolužiakmi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,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učiteľmi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,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vychovávateľmi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?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4.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Viete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na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tieto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otázky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odpovedať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?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9687968-76D1-8A32-F876-4CBDDC3CB3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pl-PL" dirty="0"/>
              <a:t>ÚVOD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92500" lnSpcReduction="20000"/>
          </a:bodyPr>
          <a:lstStyle/>
          <a:p>
            <a:endParaRPr lang="pl-PL" dirty="0"/>
          </a:p>
          <a:p>
            <a:r>
              <a:rPr kumimoji="0" lang="sk-SK" altLang="pl-P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Používajú nepočujúci  </a:t>
            </a:r>
            <a:r>
              <a:rPr lang="pl-PL" dirty="0"/>
              <a:t>się </a:t>
            </a:r>
            <a:r>
              <a:rPr lang="pl-PL" dirty="0" err="1"/>
              <a:t>jazykom</a:t>
            </a:r>
            <a:r>
              <a:rPr lang="pl-PL" dirty="0"/>
              <a:t> </a:t>
            </a:r>
            <a:r>
              <a:rPr lang="pl-PL" dirty="0" err="1"/>
              <a:t>posunkov</a:t>
            </a:r>
            <a:r>
              <a:rPr lang="pl-PL" dirty="0"/>
              <a:t>. </a:t>
            </a:r>
            <a:r>
              <a:rPr lang="pl-PL" dirty="0" err="1"/>
              <a:t>Dobré</a:t>
            </a:r>
            <a:r>
              <a:rPr lang="pl-PL" dirty="0"/>
              <a:t> je, </a:t>
            </a:r>
            <a:r>
              <a:rPr lang="pl-PL" dirty="0" err="1"/>
              <a:t>že</a:t>
            </a:r>
            <a:r>
              <a:rPr lang="pl-PL" dirty="0"/>
              <a:t> </a:t>
            </a:r>
            <a:r>
              <a:rPr lang="pl-PL" dirty="0" err="1"/>
              <a:t>viete</a:t>
            </a:r>
            <a:r>
              <a:rPr lang="pl-PL" dirty="0"/>
              <a:t>, </a:t>
            </a:r>
            <a:r>
              <a:rPr lang="pl-PL" dirty="0" err="1"/>
              <a:t>že</a:t>
            </a:r>
            <a:r>
              <a:rPr lang="pl-PL" dirty="0"/>
              <a:t> </a:t>
            </a:r>
            <a:r>
              <a:rPr lang="pl-PL" dirty="0" err="1"/>
              <a:t>posunkový</a:t>
            </a:r>
            <a:r>
              <a:rPr lang="pl-PL" dirty="0"/>
              <a:t> </a:t>
            </a:r>
            <a:r>
              <a:rPr lang="pl-PL" dirty="0" err="1"/>
              <a:t>jazyk</a:t>
            </a:r>
            <a:r>
              <a:rPr lang="pl-PL" dirty="0"/>
              <a:t> je </a:t>
            </a:r>
            <a:r>
              <a:rPr lang="pl-PL" dirty="0" err="1"/>
              <a:t>vnímaný</a:t>
            </a:r>
            <a:r>
              <a:rPr lang="pl-PL" dirty="0"/>
              <a:t> len </a:t>
            </a:r>
            <a:r>
              <a:rPr lang="pl-PL" dirty="0" err="1"/>
              <a:t>zrakom</a:t>
            </a:r>
            <a:r>
              <a:rPr lang="pl-PL" dirty="0"/>
              <a:t>; </a:t>
            </a:r>
            <a:r>
              <a:rPr lang="pl-PL" dirty="0" err="1"/>
              <a:t>keď</a:t>
            </a:r>
            <a:r>
              <a:rPr lang="pl-PL" dirty="0"/>
              <a:t> na </a:t>
            </a:r>
            <a:r>
              <a:rPr lang="pl-PL" dirty="0" err="1"/>
              <a:t>niekoho</a:t>
            </a:r>
            <a:r>
              <a:rPr lang="pl-PL" dirty="0"/>
              <a:t> </a:t>
            </a:r>
            <a:r>
              <a:rPr lang="pl-PL" dirty="0" err="1"/>
              <a:t>pozeráme</a:t>
            </a:r>
            <a:r>
              <a:rPr lang="pl-PL" dirty="0"/>
              <a:t>, </a:t>
            </a:r>
            <a:r>
              <a:rPr lang="pl-PL" dirty="0" err="1"/>
              <a:t>môžeme</a:t>
            </a:r>
            <a:r>
              <a:rPr lang="pl-PL" dirty="0"/>
              <a:t> </a:t>
            </a:r>
            <a:r>
              <a:rPr lang="pl-PL" dirty="0" err="1"/>
              <a:t>takú</a:t>
            </a:r>
            <a:r>
              <a:rPr lang="pl-PL" dirty="0"/>
              <a:t> </a:t>
            </a:r>
            <a:r>
              <a:rPr lang="pl-PL" dirty="0" err="1"/>
              <a:t>osobu</a:t>
            </a:r>
            <a:r>
              <a:rPr lang="pl-PL" dirty="0"/>
              <a:t> </a:t>
            </a:r>
            <a:r>
              <a:rPr lang="pl-PL" dirty="0" err="1"/>
              <a:t>nafilmovať</a:t>
            </a:r>
            <a:r>
              <a:rPr lang="pl-PL" dirty="0"/>
              <a:t> </a:t>
            </a:r>
            <a:r>
              <a:rPr lang="pl-PL" dirty="0" err="1"/>
              <a:t>alebo</a:t>
            </a:r>
            <a:r>
              <a:rPr lang="pl-PL" dirty="0"/>
              <a:t> </a:t>
            </a:r>
            <a:r>
              <a:rPr lang="pl-PL" dirty="0" err="1"/>
              <a:t>odfotiť</a:t>
            </a:r>
            <a:r>
              <a:rPr lang="pl-PL" dirty="0"/>
              <a:t>. Ale </a:t>
            </a:r>
            <a:r>
              <a:rPr lang="pl-PL" dirty="0" err="1"/>
              <a:t>čuli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už</a:t>
            </a:r>
            <a:r>
              <a:rPr lang="pl-PL" dirty="0"/>
              <a:t> o tom, </a:t>
            </a:r>
            <a:r>
              <a:rPr lang="pl-PL" dirty="0" err="1"/>
              <a:t>že</a:t>
            </a:r>
            <a:r>
              <a:rPr lang="pl-PL" dirty="0"/>
              <a:t> </a:t>
            </a:r>
            <a:r>
              <a:rPr lang="pl-PL" dirty="0" err="1"/>
              <a:t>posunkové</a:t>
            </a:r>
            <a:r>
              <a:rPr lang="pl-PL" dirty="0"/>
              <a:t> </a:t>
            </a:r>
            <a:r>
              <a:rPr lang="pl-PL" dirty="0" err="1"/>
              <a:t>znaky</a:t>
            </a:r>
            <a:r>
              <a:rPr lang="pl-PL" dirty="0"/>
              <a:t> </a:t>
            </a:r>
            <a:r>
              <a:rPr lang="pl-PL" dirty="0" err="1"/>
              <a:t>možno</a:t>
            </a:r>
            <a:r>
              <a:rPr lang="pl-PL" dirty="0"/>
              <a:t> </a:t>
            </a:r>
            <a:r>
              <a:rPr lang="pl-PL" dirty="0" err="1"/>
              <a:t>jednoducho</a:t>
            </a:r>
            <a:r>
              <a:rPr lang="pl-PL" dirty="0"/>
              <a:t> </a:t>
            </a:r>
            <a:r>
              <a:rPr lang="pl-PL" dirty="0" err="1"/>
              <a:t>zapísať</a:t>
            </a:r>
            <a:r>
              <a:rPr lang="pl-PL" dirty="0"/>
              <a:t> na papier? </a:t>
            </a:r>
          </a:p>
          <a:p>
            <a:r>
              <a:rPr lang="pl-PL" dirty="0"/>
              <a:t>Na </a:t>
            </a:r>
            <a:r>
              <a:rPr lang="pl-PL" dirty="0" err="1"/>
              <a:t>ďalších</a:t>
            </a:r>
            <a:r>
              <a:rPr lang="pl-PL" dirty="0"/>
              <a:t> </a:t>
            </a:r>
            <a:r>
              <a:rPr lang="pl-PL" dirty="0" err="1"/>
              <a:t>snímkach</a:t>
            </a:r>
            <a:r>
              <a:rPr lang="pl-PL" dirty="0"/>
              <a:t> </a:t>
            </a:r>
            <a:r>
              <a:rPr lang="pl-PL" dirty="0" err="1"/>
              <a:t>uvidíte</a:t>
            </a:r>
            <a:r>
              <a:rPr lang="pl-PL" dirty="0"/>
              <a:t> </a:t>
            </a:r>
            <a:r>
              <a:rPr lang="pl-PL" dirty="0" err="1"/>
              <a:t>základné</a:t>
            </a:r>
            <a:r>
              <a:rPr lang="pl-PL" dirty="0"/>
              <a:t> </a:t>
            </a:r>
            <a:r>
              <a:rPr lang="pl-PL" dirty="0" err="1"/>
              <a:t>informácie</a:t>
            </a:r>
            <a:r>
              <a:rPr lang="pl-PL" dirty="0"/>
              <a:t> a </a:t>
            </a:r>
            <a:r>
              <a:rPr lang="pl-PL" dirty="0" err="1"/>
              <a:t>symboly</a:t>
            </a:r>
            <a:r>
              <a:rPr lang="pl-PL" dirty="0"/>
              <a:t> </a:t>
            </a:r>
            <a:r>
              <a:rPr lang="pl-PL" dirty="0" err="1"/>
              <a:t>potrebné</a:t>
            </a:r>
            <a:r>
              <a:rPr lang="pl-PL" dirty="0"/>
              <a:t> na </a:t>
            </a:r>
            <a:r>
              <a:rPr lang="pl-PL" dirty="0" err="1"/>
              <a:t>zapísanie</a:t>
            </a:r>
            <a:r>
              <a:rPr lang="pl-PL" dirty="0"/>
              <a:t> </a:t>
            </a:r>
            <a:r>
              <a:rPr lang="pl-PL" dirty="0" err="1"/>
              <a:t>posunkového</a:t>
            </a:r>
            <a:r>
              <a:rPr lang="pl-PL" dirty="0"/>
              <a:t> </a:t>
            </a:r>
            <a:r>
              <a:rPr lang="pl-PL" dirty="0" err="1"/>
              <a:t>jazyka</a:t>
            </a:r>
            <a:r>
              <a:rPr lang="pl-PL" dirty="0"/>
              <a:t>. </a:t>
            </a:r>
            <a:r>
              <a:rPr lang="pl-PL" dirty="0" err="1"/>
              <a:t>Tento</a:t>
            </a:r>
            <a:r>
              <a:rPr lang="pl-PL" dirty="0"/>
              <a:t> </a:t>
            </a:r>
            <a:r>
              <a:rPr lang="pl-PL" dirty="0" err="1"/>
              <a:t>systém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nazýva</a:t>
            </a:r>
            <a:r>
              <a:rPr lang="pl-PL" dirty="0"/>
              <a:t> </a:t>
            </a:r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</a:t>
            </a:r>
            <a:r>
              <a:rPr lang="pl-PL" dirty="0"/>
              <a:t>, </a:t>
            </a:r>
            <a:r>
              <a:rPr lang="pl-PL" dirty="0" err="1"/>
              <a:t>jednoducho</a:t>
            </a:r>
            <a:r>
              <a:rPr lang="pl-PL" dirty="0"/>
              <a:t> </a:t>
            </a:r>
            <a:r>
              <a:rPr lang="pl-PL" dirty="0" err="1"/>
              <a:t>zapísať</a:t>
            </a:r>
            <a:r>
              <a:rPr lang="pl-PL" dirty="0"/>
              <a:t> znak.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894E0DE-4D5C-2E6A-4286-2F068DED3B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ÚVOD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Zoznámte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so</a:t>
            </a:r>
            <a:r>
              <a:rPr lang="pl-PL" dirty="0"/>
              <a:t> </a:t>
            </a:r>
            <a:r>
              <a:rPr lang="pl-PL" dirty="0" err="1"/>
              <a:t>spôsobom</a:t>
            </a:r>
            <a:r>
              <a:rPr lang="pl-PL" dirty="0"/>
              <a:t> </a:t>
            </a:r>
            <a:r>
              <a:rPr lang="pl-PL" dirty="0" err="1"/>
              <a:t>zápisu</a:t>
            </a:r>
            <a:r>
              <a:rPr lang="pl-PL" dirty="0"/>
              <a:t> </a:t>
            </a:r>
            <a:r>
              <a:rPr lang="pl-PL" dirty="0" err="1"/>
              <a:t>znakov</a:t>
            </a:r>
            <a:r>
              <a:rPr lang="pl-PL" dirty="0"/>
              <a:t> </a:t>
            </a:r>
            <a:r>
              <a:rPr lang="pl-PL" dirty="0" err="1"/>
              <a:t>posunkového</a:t>
            </a:r>
            <a:r>
              <a:rPr lang="pl-PL" dirty="0"/>
              <a:t> </a:t>
            </a:r>
            <a:r>
              <a:rPr lang="pl-PL" dirty="0" err="1"/>
              <a:t>jazyka</a:t>
            </a:r>
            <a:r>
              <a:rPr lang="pl-PL" dirty="0"/>
              <a:t>! </a:t>
            </a:r>
          </a:p>
          <a:p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</a:t>
            </a:r>
            <a:r>
              <a:rPr lang="pl-PL" dirty="0"/>
              <a:t> je </a:t>
            </a:r>
            <a:r>
              <a:rPr lang="pl-PL" dirty="0" err="1"/>
              <a:t>jednoduchý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všetkých</a:t>
            </a:r>
            <a:r>
              <a:rPr lang="pl-PL" dirty="0"/>
              <a:t>, </a:t>
            </a:r>
            <a:r>
              <a:rPr lang="pl-PL" dirty="0" err="1"/>
              <a:t>ktorí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používajú</a:t>
            </a:r>
            <a:r>
              <a:rPr lang="pl-PL" dirty="0"/>
              <a:t> </a:t>
            </a:r>
            <a:r>
              <a:rPr lang="pl-PL" dirty="0" err="1"/>
              <a:t>posunkový</a:t>
            </a:r>
            <a:r>
              <a:rPr lang="pl-PL" dirty="0"/>
              <a:t> </a:t>
            </a:r>
            <a:r>
              <a:rPr lang="pl-PL" dirty="0" err="1"/>
              <a:t>jazyk</a:t>
            </a:r>
            <a:r>
              <a:rPr lang="pl-PL" dirty="0"/>
              <a:t>! </a:t>
            </a:r>
          </a:p>
          <a:p>
            <a:r>
              <a:rPr lang="pl-PL" dirty="0" err="1"/>
              <a:t>Stačí</a:t>
            </a:r>
            <a:r>
              <a:rPr lang="pl-PL" dirty="0"/>
              <a:t> si len </a:t>
            </a:r>
            <a:r>
              <a:rPr lang="pl-PL" dirty="0" err="1"/>
              <a:t>zapamätať</a:t>
            </a:r>
            <a:r>
              <a:rPr lang="pl-PL" dirty="0"/>
              <a:t> </a:t>
            </a:r>
            <a:r>
              <a:rPr lang="pl-PL" dirty="0" err="1"/>
              <a:t>základné</a:t>
            </a:r>
            <a:r>
              <a:rPr lang="pl-PL" dirty="0"/>
              <a:t> </a:t>
            </a:r>
            <a:r>
              <a:rPr lang="pl-PL" dirty="0" err="1"/>
              <a:t>pravidlá</a:t>
            </a:r>
            <a:r>
              <a:rPr lang="pl-PL" dirty="0"/>
              <a:t> a </a:t>
            </a:r>
            <a:r>
              <a:rPr lang="pl-PL" dirty="0" err="1"/>
              <a:t>znaky</a:t>
            </a:r>
            <a:r>
              <a:rPr lang="pl-PL" dirty="0"/>
              <a:t>!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2F7F575-FC88-1DAE-E80C-566F27BAFE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ÚLOHA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700808"/>
            <a:ext cx="8229600" cy="4525963"/>
          </a:xfrm>
        </p:spPr>
        <p:txBody>
          <a:bodyPr/>
          <a:lstStyle/>
          <a:p>
            <a:endParaRPr lang="pl-PL" dirty="0"/>
          </a:p>
          <a:p>
            <a:r>
              <a:rPr lang="pl-PL" dirty="0" err="1"/>
              <a:t>Vašou</a:t>
            </a:r>
            <a:r>
              <a:rPr lang="pl-PL" dirty="0"/>
              <a:t> </a:t>
            </a:r>
            <a:r>
              <a:rPr lang="pl-PL" dirty="0" err="1"/>
              <a:t>úlohou</a:t>
            </a:r>
            <a:r>
              <a:rPr lang="pl-PL" dirty="0"/>
              <a:t> </a:t>
            </a:r>
            <a:r>
              <a:rPr lang="pl-PL" dirty="0" err="1"/>
              <a:t>bude</a:t>
            </a:r>
            <a:r>
              <a:rPr lang="pl-PL" dirty="0"/>
              <a:t> </a:t>
            </a:r>
            <a:r>
              <a:rPr lang="pl-PL" dirty="0" err="1"/>
              <a:t>pripraviť</a:t>
            </a:r>
            <a:r>
              <a:rPr lang="pl-PL" dirty="0"/>
              <a:t> </a:t>
            </a:r>
            <a:r>
              <a:rPr lang="pl-PL" dirty="0" err="1"/>
              <a:t>vo</a:t>
            </a:r>
            <a:r>
              <a:rPr lang="pl-PL" dirty="0"/>
              <a:t> </a:t>
            </a:r>
            <a:r>
              <a:rPr lang="pl-PL" dirty="0" err="1"/>
              <a:t>dvojčlenných</a:t>
            </a:r>
            <a:r>
              <a:rPr lang="pl-PL" dirty="0"/>
              <a:t> </a:t>
            </a:r>
            <a:r>
              <a:rPr lang="pl-PL" dirty="0" err="1"/>
              <a:t>tímach</a:t>
            </a:r>
            <a:r>
              <a:rPr lang="pl-PL" dirty="0"/>
              <a:t> </a:t>
            </a:r>
            <a:r>
              <a:rPr lang="pl-PL" dirty="0" err="1"/>
              <a:t>krátke</a:t>
            </a:r>
            <a:r>
              <a:rPr lang="pl-PL" dirty="0"/>
              <a:t> </a:t>
            </a:r>
            <a:r>
              <a:rPr lang="pl-PL" dirty="0" err="1"/>
              <a:t>obsahy</a:t>
            </a:r>
            <a:r>
              <a:rPr lang="pl-PL" dirty="0"/>
              <a:t> </a:t>
            </a:r>
            <a:r>
              <a:rPr lang="pl-PL" dirty="0" err="1"/>
              <a:t>zaznamenané</a:t>
            </a:r>
            <a:r>
              <a:rPr lang="pl-PL" dirty="0"/>
              <a:t> </a:t>
            </a:r>
            <a:r>
              <a:rPr lang="pl-PL" dirty="0" err="1"/>
              <a:t>vo</a:t>
            </a:r>
            <a:r>
              <a:rPr lang="pl-PL" dirty="0"/>
              <a:t> SW na </a:t>
            </a:r>
            <a:r>
              <a:rPr lang="pl-PL" dirty="0" err="1"/>
              <a:t>počítači</a:t>
            </a:r>
            <a:r>
              <a:rPr lang="pl-PL" dirty="0"/>
              <a:t> </a:t>
            </a:r>
            <a:r>
              <a:rPr lang="pl-PL" dirty="0" err="1"/>
              <a:t>vo</a:t>
            </a:r>
            <a:r>
              <a:rPr lang="pl-PL" dirty="0"/>
              <a:t> </a:t>
            </a:r>
            <a:r>
              <a:rPr lang="pl-PL" dirty="0" err="1"/>
              <a:t>forme</a:t>
            </a:r>
            <a:r>
              <a:rPr lang="pl-PL" dirty="0"/>
              <a:t> </a:t>
            </a:r>
            <a:r>
              <a:rPr lang="pl-PL" dirty="0" err="1"/>
              <a:t>prezentácie</a:t>
            </a:r>
            <a:r>
              <a:rPr lang="pl-PL" dirty="0"/>
              <a:t> </a:t>
            </a:r>
            <a:r>
              <a:rPr lang="pl-PL" dirty="0" err="1"/>
              <a:t>alebo</a:t>
            </a:r>
            <a:r>
              <a:rPr lang="pl-PL" dirty="0"/>
              <a:t> na </a:t>
            </a:r>
            <a:r>
              <a:rPr lang="pl-PL" dirty="0" err="1"/>
              <a:t>papieri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E25F66B-7496-85DA-0A1B-48A2780593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ÚLOHA 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r>
              <a:rPr lang="pl-PL" dirty="0"/>
              <a:t>  </a:t>
            </a:r>
            <a:r>
              <a:rPr lang="pl-PL" dirty="0" err="1"/>
              <a:t>Vyberte</a:t>
            </a:r>
            <a:r>
              <a:rPr lang="pl-PL" dirty="0"/>
              <a:t> si </a:t>
            </a:r>
            <a:r>
              <a:rPr lang="pl-PL" dirty="0" err="1"/>
              <a:t>informácie</a:t>
            </a:r>
            <a:r>
              <a:rPr lang="pl-PL" dirty="0"/>
              <a:t> o tom, </a:t>
            </a:r>
            <a:r>
              <a:rPr lang="pl-PL" dirty="0" err="1"/>
              <a:t>čo</a:t>
            </a:r>
            <a:r>
              <a:rPr lang="pl-PL" dirty="0"/>
              <a:t> je </a:t>
            </a:r>
            <a:br>
              <a:rPr lang="pl-PL" dirty="0"/>
            </a:br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</a:t>
            </a:r>
            <a:r>
              <a:rPr lang="pl-PL" dirty="0"/>
              <a:t>, </a:t>
            </a:r>
            <a:r>
              <a:rPr lang="pl-PL" dirty="0" err="1"/>
              <a:t>jeho</a:t>
            </a:r>
            <a:r>
              <a:rPr lang="pl-PL" dirty="0"/>
              <a:t> </a:t>
            </a:r>
            <a:r>
              <a:rPr lang="pl-PL" dirty="0" err="1"/>
              <a:t>históriu</a:t>
            </a:r>
            <a:r>
              <a:rPr lang="pl-PL" dirty="0"/>
              <a:t> a </a:t>
            </a:r>
            <a:r>
              <a:rPr lang="pl-PL" dirty="0" err="1"/>
              <a:t>miesta</a:t>
            </a:r>
            <a:r>
              <a:rPr lang="pl-PL" dirty="0"/>
              <a:t>, </a:t>
            </a:r>
            <a:r>
              <a:rPr lang="pl-PL" dirty="0" err="1"/>
              <a:t>kde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používa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1D2E0B2-4EE7-AD94-99A3-DFF94A753C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9684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ÚLOHA II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/>
              <a:t>Napíšte</a:t>
            </a:r>
            <a:r>
              <a:rPr lang="pl-PL" dirty="0"/>
              <a:t> </a:t>
            </a:r>
            <a:r>
              <a:rPr lang="pl-PL" dirty="0" err="1"/>
              <a:t>pomocou</a:t>
            </a:r>
            <a:r>
              <a:rPr lang="pl-PL" dirty="0"/>
              <a:t> </a:t>
            </a:r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</a:t>
            </a:r>
            <a:r>
              <a:rPr lang="pl-PL" dirty="0"/>
              <a:t> e-mail </a:t>
            </a:r>
            <a:r>
              <a:rPr lang="pl-PL" dirty="0" err="1"/>
              <a:t>kamarátovi</a:t>
            </a:r>
            <a:r>
              <a:rPr lang="pl-PL" dirty="0"/>
              <a:t> </a:t>
            </a:r>
            <a:r>
              <a:rPr lang="pl-PL" dirty="0" err="1"/>
              <a:t>alebo</a:t>
            </a:r>
            <a:r>
              <a:rPr lang="pl-PL" dirty="0"/>
              <a:t> </a:t>
            </a:r>
            <a:r>
              <a:rPr lang="pl-PL" dirty="0" err="1"/>
              <a:t>kamarátke</a:t>
            </a:r>
            <a:r>
              <a:rPr lang="pl-PL" dirty="0"/>
              <a:t> o </a:t>
            </a:r>
            <a:r>
              <a:rPr lang="pl-PL" dirty="0" err="1"/>
              <a:t>stretnutí</a:t>
            </a:r>
            <a:r>
              <a:rPr lang="pl-PL" dirty="0"/>
              <a:t> v </a:t>
            </a:r>
            <a:r>
              <a:rPr lang="pl-PL" dirty="0" err="1"/>
              <a:t>triede</a:t>
            </a:r>
            <a:r>
              <a:rPr lang="pl-PL" dirty="0"/>
              <a:t>.</a:t>
            </a:r>
          </a:p>
          <a:p>
            <a:r>
              <a:rPr lang="pl-PL" dirty="0" err="1"/>
              <a:t>Napíšte</a:t>
            </a:r>
            <a:r>
              <a:rPr lang="pl-PL" dirty="0"/>
              <a:t> </a:t>
            </a:r>
            <a:r>
              <a:rPr lang="pl-PL" dirty="0" err="1"/>
              <a:t>informáciu</a:t>
            </a:r>
            <a:r>
              <a:rPr lang="pl-PL" dirty="0"/>
              <a:t> o </a:t>
            </a:r>
            <a:r>
              <a:rPr lang="pl-PL" dirty="0" err="1"/>
              <a:t>niejakej</a:t>
            </a:r>
            <a:r>
              <a:rPr lang="pl-PL" dirty="0"/>
              <a:t> </a:t>
            </a:r>
            <a:r>
              <a:rPr lang="pl-PL" dirty="0" err="1"/>
              <a:t>dôležitej</a:t>
            </a:r>
            <a:r>
              <a:rPr lang="pl-PL" dirty="0"/>
              <a:t> </a:t>
            </a:r>
            <a:r>
              <a:rPr lang="pl-PL" dirty="0" err="1"/>
              <a:t>školskej</a:t>
            </a:r>
            <a:r>
              <a:rPr lang="pl-PL" dirty="0"/>
              <a:t> </a:t>
            </a:r>
            <a:r>
              <a:rPr lang="pl-PL" dirty="0" err="1"/>
              <a:t>udalosti</a:t>
            </a:r>
            <a:r>
              <a:rPr lang="pl-PL" dirty="0"/>
              <a:t>, </a:t>
            </a:r>
            <a:r>
              <a:rPr lang="pl-PL" dirty="0" err="1"/>
              <a:t>napríklad</a:t>
            </a:r>
            <a:r>
              <a:rPr lang="pl-PL" dirty="0"/>
              <a:t> o </a:t>
            </a:r>
            <a:r>
              <a:rPr lang="pl-PL" dirty="0" err="1"/>
              <a:t>maskovanej</a:t>
            </a:r>
            <a:r>
              <a:rPr lang="pl-PL" dirty="0"/>
              <a:t> </a:t>
            </a:r>
            <a:r>
              <a:rPr lang="pl-PL" dirty="0" err="1"/>
              <a:t>bále</a:t>
            </a:r>
            <a:r>
              <a:rPr lang="pl-PL" dirty="0"/>
              <a:t>, </a:t>
            </a:r>
            <a:r>
              <a:rPr lang="pl-PL" dirty="0" err="1"/>
              <a:t>prvý</a:t>
            </a:r>
            <a:r>
              <a:rPr lang="pl-PL" dirty="0"/>
              <a:t> </a:t>
            </a:r>
            <a:r>
              <a:rPr lang="pl-PL" dirty="0" err="1"/>
              <a:t>deň</a:t>
            </a:r>
            <a:r>
              <a:rPr lang="pl-PL" dirty="0"/>
              <a:t> </a:t>
            </a:r>
            <a:r>
              <a:rPr lang="pl-PL" dirty="0" err="1"/>
              <a:t>jari</a:t>
            </a:r>
            <a:r>
              <a:rPr lang="pl-PL" dirty="0"/>
              <a:t>, </a:t>
            </a:r>
            <a:r>
              <a:rPr lang="pl-PL" dirty="0" err="1"/>
              <a:t>rodičovskom</a:t>
            </a:r>
            <a:r>
              <a:rPr lang="pl-PL" dirty="0"/>
              <a:t> </a:t>
            </a:r>
            <a:r>
              <a:rPr lang="pl-PL" dirty="0" err="1"/>
              <a:t>stretnutí</a:t>
            </a:r>
            <a:r>
              <a:rPr lang="pl-PL" dirty="0"/>
              <a:t>.</a:t>
            </a:r>
          </a:p>
          <a:p>
            <a:r>
              <a:rPr lang="pl-PL" dirty="0" err="1"/>
              <a:t>Pripravte</a:t>
            </a:r>
            <a:r>
              <a:rPr lang="pl-PL" dirty="0"/>
              <a:t> </a:t>
            </a:r>
            <a:r>
              <a:rPr lang="pl-PL" dirty="0" err="1"/>
              <a:t>prezentáciu</a:t>
            </a:r>
            <a:r>
              <a:rPr lang="pl-PL" dirty="0"/>
              <a:t> na </a:t>
            </a:r>
            <a:r>
              <a:rPr lang="pl-PL" dirty="0" err="1"/>
              <a:t>výučbu</a:t>
            </a:r>
            <a:r>
              <a:rPr lang="pl-PL" dirty="0"/>
              <a:t> </a:t>
            </a:r>
            <a:r>
              <a:rPr lang="pl-PL" dirty="0" err="1"/>
              <a:t>posunkového</a:t>
            </a:r>
            <a:r>
              <a:rPr lang="pl-PL" dirty="0"/>
              <a:t> </a:t>
            </a:r>
            <a:r>
              <a:rPr lang="pl-PL" dirty="0" err="1"/>
              <a:t>písma</a:t>
            </a:r>
            <a:r>
              <a:rPr lang="pl-PL" dirty="0"/>
              <a:t> </a:t>
            </a:r>
            <a:r>
              <a:rPr lang="pl-PL" dirty="0" err="1"/>
              <a:t>využívajúc</a:t>
            </a:r>
            <a:r>
              <a:rPr lang="pl-PL" dirty="0"/>
              <a:t> </a:t>
            </a:r>
            <a:r>
              <a:rPr lang="pl-PL" dirty="0" err="1"/>
              <a:t>kresby</a:t>
            </a:r>
            <a:r>
              <a:rPr lang="pl-PL" dirty="0"/>
              <a:t> </a:t>
            </a:r>
            <a:r>
              <a:rPr lang="pl-PL" dirty="0" err="1"/>
              <a:t>alebo</a:t>
            </a:r>
            <a:r>
              <a:rPr lang="pl-PL" dirty="0"/>
              <a:t> </a:t>
            </a:r>
            <a:r>
              <a:rPr lang="pl-PL" dirty="0" err="1"/>
              <a:t>iné</a:t>
            </a:r>
            <a:r>
              <a:rPr lang="pl-PL" dirty="0"/>
              <a:t> </a:t>
            </a:r>
            <a:r>
              <a:rPr lang="pl-PL" dirty="0" err="1"/>
              <a:t>plastické</a:t>
            </a:r>
            <a:r>
              <a:rPr lang="pl-PL" dirty="0"/>
              <a:t> </a:t>
            </a:r>
            <a:r>
              <a:rPr lang="pl-PL" dirty="0" err="1"/>
              <a:t>techniky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F5472DD-C0D8-6409-B0FD-42D1CDE7EF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295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1154</Words>
  <Application>Microsoft Office PowerPoint</Application>
  <PresentationFormat>Pokaz na ekranie (4:3)</PresentationFormat>
  <Paragraphs>173</Paragraphs>
  <Slides>32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32</vt:i4>
      </vt:variant>
    </vt:vector>
  </HeadingPairs>
  <TitlesOfParts>
    <vt:vector size="39" baseType="lpstr">
      <vt:lpstr>Arial</vt:lpstr>
      <vt:lpstr>Bookman Old Style</vt:lpstr>
      <vt:lpstr>Calibri</vt:lpstr>
      <vt:lpstr>Franklin Gothic Book</vt:lpstr>
      <vt:lpstr>Söhne</vt:lpstr>
      <vt:lpstr>Wingdings</vt:lpstr>
      <vt:lpstr>Motyw pakietu Office</vt:lpstr>
      <vt:lpstr>Sign Writing</vt:lpstr>
      <vt:lpstr>Spôsob písania jazyka nepočujúcich</vt:lpstr>
      <vt:lpstr>Obsah</vt:lpstr>
      <vt:lpstr>ÚVOD</vt:lpstr>
      <vt:lpstr>ÚVOD </vt:lpstr>
      <vt:lpstr>ÚVOD </vt:lpstr>
      <vt:lpstr>ÚLOHA </vt:lpstr>
      <vt:lpstr>ÚLOHA I</vt:lpstr>
      <vt:lpstr>ÚLOHA II</vt:lpstr>
      <vt:lpstr>Proces: </vt:lpstr>
      <vt:lpstr>Proces: </vt:lpstr>
      <vt:lpstr>Proces: </vt:lpstr>
      <vt:lpstr>Naučte sa základy SW</vt:lpstr>
      <vt:lpstr>Prezentacja programu PowerPoint</vt:lpstr>
      <vt:lpstr>SignWriting nie je obrazové písmo, ale má fonetický charakter</vt:lpstr>
      <vt:lpstr>Perspektíva </vt:lpstr>
      <vt:lpstr>Základné symboly SW</vt:lpstr>
      <vt:lpstr>Základné symboly SW </vt:lpstr>
      <vt:lpstr>Kontakt - dotyk</vt:lpstr>
      <vt:lpstr>Kontakt - rukoväť</vt:lpstr>
      <vt:lpstr>Symboly pohybu</vt:lpstr>
      <vt:lpstr>Symboly pohybu </vt:lpstr>
      <vt:lpstr>SW na internete  SW edit-nahrávací program www.signwriting.org www.signbank.org www.signwriting.pl  http://www.signbank.org/wiki/index.php?title=Main_Page#About_this_Wiki  </vt:lpstr>
      <vt:lpstr>Hodnotenie:</vt:lpstr>
      <vt:lpstr>Hodnotenie:</vt:lpstr>
      <vt:lpstr>Hodnotenie:</vt:lpstr>
      <vt:lpstr>Záver:</vt:lpstr>
      <vt:lpstr>Záver:</vt:lpstr>
      <vt:lpstr>Príručka pre učiteľa:</vt:lpstr>
      <vt:lpstr>Príručka pre učiteľa:</vt:lpstr>
      <vt:lpstr>Veľa štastia !!</vt:lpstr>
      <vt:lpstr>Prezentacja programu PowerPoint</vt:lpstr>
    </vt:vector>
  </TitlesOfParts>
  <Company>wiater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WQ  o sw</dc:title>
  <dc:creator>Kasia</dc:creator>
  <cp:lastModifiedBy>xx xx</cp:lastModifiedBy>
  <cp:revision>23</cp:revision>
  <dcterms:created xsi:type="dcterms:W3CDTF">2017-10-04T16:14:31Z</dcterms:created>
  <dcterms:modified xsi:type="dcterms:W3CDTF">2025-05-07T12:35:25Z</dcterms:modified>
</cp:coreProperties>
</file>