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1"/>
  </p:notesMasterIdLst>
  <p:sldIdLst>
    <p:sldId id="256" r:id="rId2"/>
    <p:sldId id="275" r:id="rId3"/>
    <p:sldId id="257" r:id="rId4"/>
    <p:sldId id="259" r:id="rId5"/>
    <p:sldId id="260" r:id="rId6"/>
    <p:sldId id="258" r:id="rId7"/>
    <p:sldId id="261" r:id="rId8"/>
    <p:sldId id="279" r:id="rId9"/>
    <p:sldId id="278" r:id="rId10"/>
    <p:sldId id="262" r:id="rId11"/>
    <p:sldId id="280" r:id="rId12"/>
    <p:sldId id="263" r:id="rId13"/>
    <p:sldId id="281" r:id="rId14"/>
    <p:sldId id="264" r:id="rId15"/>
    <p:sldId id="282" r:id="rId16"/>
    <p:sldId id="265" r:id="rId17"/>
    <p:sldId id="283" r:id="rId18"/>
    <p:sldId id="266" r:id="rId19"/>
    <p:sldId id="284" r:id="rId20"/>
    <p:sldId id="267" r:id="rId21"/>
    <p:sldId id="268" r:id="rId22"/>
    <p:sldId id="269" r:id="rId23"/>
    <p:sldId id="270" r:id="rId24"/>
    <p:sldId id="276" r:id="rId25"/>
    <p:sldId id="271" r:id="rId26"/>
    <p:sldId id="272" r:id="rId27"/>
    <p:sldId id="274" r:id="rId28"/>
    <p:sldId id="285" r:id="rId29"/>
    <p:sldId id="277" r:id="rId30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x xx" initials="xx" lastIdx="1" clrIdx="0">
    <p:extLst>
      <p:ext uri="{19B8F6BF-5375-455C-9EA6-DF929625EA0E}">
        <p15:presenceInfo xmlns:p15="http://schemas.microsoft.com/office/powerpoint/2012/main" userId="cdb990f4b164438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8161F7A-24CF-4EF5-A9AB-AD13E472CF1F}" type="datetimeFigureOut">
              <a:rPr lang="pl-PL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D3DC80A-373D-47AA-8A1C-D575BE431AF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162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3DC80A-373D-47AA-8A1C-D575BE431AF2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37280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26D77-18DC-6C11-0FF5-468993DDE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>
            <a:extLst>
              <a:ext uri="{FF2B5EF4-FFF2-40B4-BE49-F238E27FC236}">
                <a16:creationId xmlns:a16="http://schemas.microsoft.com/office/drawing/2014/main" id="{5486F2F1-C340-D42F-9D87-C1070760EC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Symbol zastępczy notatek 2">
            <a:extLst>
              <a:ext uri="{FF2B5EF4-FFF2-40B4-BE49-F238E27FC236}">
                <a16:creationId xmlns:a16="http://schemas.microsoft.com/office/drawing/2014/main" id="{CE60FEB8-50CA-2312-026B-72F7913315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9220" name="Symbol zastępczy numeru slajdu 3">
            <a:extLst>
              <a:ext uri="{FF2B5EF4-FFF2-40B4-BE49-F238E27FC236}">
                <a16:creationId xmlns:a16="http://schemas.microsoft.com/office/drawing/2014/main" id="{0100C603-871A-9078-737F-6E2814EE7A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6485E1-084C-4AE7-B9E1-B18D2573F4BE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31859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Aby uzyskać ocenę celującą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3DC80A-373D-47AA-8A1C-D575BE431AF2}" type="slidenum">
              <a:rPr lang="pl-PL" smtClean="0"/>
              <a:pPr>
                <a:defRPr/>
              </a:pPr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5039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3DC80A-373D-47AA-8A1C-D575BE431AF2}" type="slidenum">
              <a:rPr lang="pl-PL" smtClean="0"/>
              <a:pPr>
                <a:defRPr/>
              </a:pPr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317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6485E1-084C-4AE7-B9E1-B18D2573F4BE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3402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29006-A59E-A23D-6D6E-EFFC0BCCB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>
            <a:extLst>
              <a:ext uri="{FF2B5EF4-FFF2-40B4-BE49-F238E27FC236}">
                <a16:creationId xmlns:a16="http://schemas.microsoft.com/office/drawing/2014/main" id="{F136249C-764D-3CAD-22CD-1769442280D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Symbol zastępczy notatek 2">
            <a:extLst>
              <a:ext uri="{FF2B5EF4-FFF2-40B4-BE49-F238E27FC236}">
                <a16:creationId xmlns:a16="http://schemas.microsoft.com/office/drawing/2014/main" id="{2B54C209-7119-0B51-0BC0-F1623C1571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9220" name="Symbol zastępczy numeru slajdu 3">
            <a:extLst>
              <a:ext uri="{FF2B5EF4-FFF2-40B4-BE49-F238E27FC236}">
                <a16:creationId xmlns:a16="http://schemas.microsoft.com/office/drawing/2014/main" id="{654BB7B7-6B31-2C36-7A3F-C55401F640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6485E1-084C-4AE7-B9E1-B18D2573F4BE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146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0D463-1BA4-2063-F46C-8B266E8F6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>
            <a:extLst>
              <a:ext uri="{FF2B5EF4-FFF2-40B4-BE49-F238E27FC236}">
                <a16:creationId xmlns:a16="http://schemas.microsoft.com/office/drawing/2014/main" id="{FB064B5D-807B-B2C4-CBC3-0F71B9BB6E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Symbol zastępczy notatek 2">
            <a:extLst>
              <a:ext uri="{FF2B5EF4-FFF2-40B4-BE49-F238E27FC236}">
                <a16:creationId xmlns:a16="http://schemas.microsoft.com/office/drawing/2014/main" id="{436BA481-692F-2ADF-4BE1-D7EAAD87BE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9220" name="Symbol zastępczy numeru slajdu 3">
            <a:extLst>
              <a:ext uri="{FF2B5EF4-FFF2-40B4-BE49-F238E27FC236}">
                <a16:creationId xmlns:a16="http://schemas.microsoft.com/office/drawing/2014/main" id="{FAB32ADD-BAD4-E7D5-4EC0-C15DE8A98A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6485E1-084C-4AE7-B9E1-B18D2573F4BE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7958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99A5F1-6FB9-51E6-EA4D-BC4080C5D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>
            <a:extLst>
              <a:ext uri="{FF2B5EF4-FFF2-40B4-BE49-F238E27FC236}">
                <a16:creationId xmlns:a16="http://schemas.microsoft.com/office/drawing/2014/main" id="{020BB550-854A-8950-D2B7-583AC9AD4A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Symbol zastępczy notatek 2">
            <a:extLst>
              <a:ext uri="{FF2B5EF4-FFF2-40B4-BE49-F238E27FC236}">
                <a16:creationId xmlns:a16="http://schemas.microsoft.com/office/drawing/2014/main" id="{51A84714-2F70-63F2-718A-78DD1ACB68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9220" name="Symbol zastępczy numeru slajdu 3">
            <a:extLst>
              <a:ext uri="{FF2B5EF4-FFF2-40B4-BE49-F238E27FC236}">
                <a16:creationId xmlns:a16="http://schemas.microsoft.com/office/drawing/2014/main" id="{7EB276EE-54D0-9C62-3DB6-80930EDF5E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6485E1-084C-4AE7-B9E1-B18D2573F4BE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0211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6F773-C6FF-2703-F5E7-1E9B5FAAD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>
            <a:extLst>
              <a:ext uri="{FF2B5EF4-FFF2-40B4-BE49-F238E27FC236}">
                <a16:creationId xmlns:a16="http://schemas.microsoft.com/office/drawing/2014/main" id="{E9020BA1-9231-8509-81DA-A880F0EA46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Symbol zastępczy notatek 2">
            <a:extLst>
              <a:ext uri="{FF2B5EF4-FFF2-40B4-BE49-F238E27FC236}">
                <a16:creationId xmlns:a16="http://schemas.microsoft.com/office/drawing/2014/main" id="{BDC78277-5830-4AC2-D38C-E8CE226986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9220" name="Symbol zastępczy numeru slajdu 3">
            <a:extLst>
              <a:ext uri="{FF2B5EF4-FFF2-40B4-BE49-F238E27FC236}">
                <a16:creationId xmlns:a16="http://schemas.microsoft.com/office/drawing/2014/main" id="{727FF621-2930-E992-61C4-78DA741983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6485E1-084C-4AE7-B9E1-B18D2573F4BE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5572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1C238-C41E-466B-B49A-6A4E2D65D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>
            <a:extLst>
              <a:ext uri="{FF2B5EF4-FFF2-40B4-BE49-F238E27FC236}">
                <a16:creationId xmlns:a16="http://schemas.microsoft.com/office/drawing/2014/main" id="{DB06F87D-BA4E-E2C5-719E-B0172C87DD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Symbol zastępczy notatek 2">
            <a:extLst>
              <a:ext uri="{FF2B5EF4-FFF2-40B4-BE49-F238E27FC236}">
                <a16:creationId xmlns:a16="http://schemas.microsoft.com/office/drawing/2014/main" id="{819178EF-517A-5C19-7E51-28ECB11B06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9220" name="Symbol zastępczy numeru slajdu 3">
            <a:extLst>
              <a:ext uri="{FF2B5EF4-FFF2-40B4-BE49-F238E27FC236}">
                <a16:creationId xmlns:a16="http://schemas.microsoft.com/office/drawing/2014/main" id="{EE3E3B84-E1C3-C3D5-6E31-BE2FA5C11B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6485E1-084C-4AE7-B9E1-B18D2573F4BE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1553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D5F40-8E52-54A0-362F-7D4D08B45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>
            <a:extLst>
              <a:ext uri="{FF2B5EF4-FFF2-40B4-BE49-F238E27FC236}">
                <a16:creationId xmlns:a16="http://schemas.microsoft.com/office/drawing/2014/main" id="{167F6028-89C8-5780-D5E8-AEFFA60BFD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Symbol zastępczy notatek 2">
            <a:extLst>
              <a:ext uri="{FF2B5EF4-FFF2-40B4-BE49-F238E27FC236}">
                <a16:creationId xmlns:a16="http://schemas.microsoft.com/office/drawing/2014/main" id="{9ED377CC-4DC1-02F6-672B-880537FFD3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l-PL"/>
          </a:p>
        </p:txBody>
      </p:sp>
      <p:sp>
        <p:nvSpPr>
          <p:cNvPr id="9220" name="Symbol zastępczy numeru slajdu 3">
            <a:extLst>
              <a:ext uri="{FF2B5EF4-FFF2-40B4-BE49-F238E27FC236}">
                <a16:creationId xmlns:a16="http://schemas.microsoft.com/office/drawing/2014/main" id="{FD4647CE-8684-B9A9-0161-AB722ED9B0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6485E1-084C-4AE7-B9E1-B18D2573F4BE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5659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4E1C7D-2CB8-4984-96C8-118DB58B3195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3C14AD-4D7B-4E0C-B87B-7782F7DF8298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44252C-9A5F-4DEF-B0A4-55248411A9A9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5D77B1-F7D3-413A-954F-9E5FF08588F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DFDD9B-F885-48E3-A1CC-B6B1D6816CF3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4D1C7-D05D-4DA9-9738-22D2D212394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2889EE51-0C10-4664-ABD6-3C6A4036AE23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D49BE2C-36A3-4FFE-A657-C11D81C2C3E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67A27A-4EC0-4774-88B7-35E33FD5D14B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0FBA0-1A7E-485D-B09B-50A3E2BD922D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6EA9E1-B7CB-40EC-B35E-8233066BD776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3FB183-8B55-4E0C-9AA5-FC2C75BE2B7A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83F33-E8E7-4A7B-AC73-8D0CC23BAC2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F8EEF1-F959-4700-8450-0150FFB54CC6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AAF799-E0E8-43F0-A9D7-C8DB9A3CD5CE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32ED9D-8C00-4849-9B29-FB66C757DE6B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4DD83D-E2C1-4D59-A285-39609B935D46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5AA7EC-F134-490B-AF79-45B6D1CD7AFB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4B7897E-854D-4A12-A633-861D9CFDA1C9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3962107D-7C99-4412-9677-20BD96D7B4C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/>
              <a:t>Kliknij ikonę, aby dodać obraz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E5E08D-B6EB-4F5F-867E-E2F5CEF794EC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7A5592-16E0-49AC-87E6-FB109057E14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28B6581-1704-4E3F-968D-DFCC91F45B2D}" type="datetimeFigureOut">
              <a:rPr lang="pl-PL" smtClean="0"/>
              <a:pPr>
                <a:defRPr/>
              </a:pPr>
              <a:t>07.05.2025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C4CE293-4B13-4734-9442-5F33A0797B35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sk.wikipedia.org/wiki/Modern%C3%BD_tanec" TargetMode="External"/><Relationship Id="rId2" Type="http://schemas.openxmlformats.org/officeDocument/2006/relationships/hyperlink" Target="https://sk.wikipedia.org/wiki/Tanec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s://sk.wikipedia.org/wiki/%C5%A0tandardn%C3%BD_tanec" TargetMode="External"/><Relationship Id="rId4" Type="http://schemas.openxmlformats.org/officeDocument/2006/relationships/hyperlink" Target="https://sk.wikipedia.org/wiki/Spolo%C4%8Densk%C3%BD_tanec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>
          <a:xfrm>
            <a:off x="419100" y="2132856"/>
            <a:ext cx="8305800" cy="1981200"/>
          </a:xfrm>
        </p:spPr>
        <p:txBody>
          <a:bodyPr/>
          <a:lstStyle/>
          <a:p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TANEC VO SVETOVÝCH KULTÚRACH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2" y="6251314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76589FF9-B339-37C5-B47B-54AA6A6799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04664"/>
            <a:ext cx="5904656" cy="123876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err="1"/>
              <a:t>Plagát</a:t>
            </a:r>
            <a:r>
              <a:rPr lang="pl-PL" dirty="0"/>
              <a:t> / </a:t>
            </a:r>
            <a:r>
              <a:rPr lang="pl-PL" dirty="0" err="1"/>
              <a:t>Lapbook</a:t>
            </a:r>
            <a:r>
              <a:rPr lang="pl-PL" dirty="0"/>
              <a:t> by </a:t>
            </a:r>
            <a:r>
              <a:rPr lang="pl-PL" dirty="0" err="1"/>
              <a:t>mal</a:t>
            </a:r>
            <a:r>
              <a:rPr lang="pl-PL" dirty="0"/>
              <a:t> </a:t>
            </a:r>
            <a:r>
              <a:rPr lang="pl-PL" dirty="0" err="1"/>
              <a:t>obsahovať</a:t>
            </a:r>
            <a:r>
              <a:rPr lang="pl-PL" dirty="0"/>
              <a:t> </a:t>
            </a:r>
            <a:r>
              <a:rPr lang="pl-PL" dirty="0" err="1"/>
              <a:t>nasledujúce</a:t>
            </a:r>
            <a:r>
              <a:rPr lang="pl-PL" dirty="0"/>
              <a:t> </a:t>
            </a:r>
            <a:r>
              <a:rPr lang="pl-PL" dirty="0" err="1"/>
              <a:t>prvky</a:t>
            </a:r>
            <a:r>
              <a:rPr lang="pl-PL" dirty="0"/>
              <a:t>: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pl-PL" dirty="0" err="1"/>
              <a:t>Názov</a:t>
            </a:r>
            <a:endParaRPr lang="pl-PL" dirty="0"/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pl-PL" dirty="0" err="1"/>
              <a:t>Autorov</a:t>
            </a:r>
            <a:r>
              <a:rPr lang="pl-PL" dirty="0"/>
              <a:t>: </a:t>
            </a:r>
            <a:r>
              <a:rPr lang="pl-PL" dirty="0" err="1"/>
              <a:t>Mená</a:t>
            </a:r>
            <a:r>
              <a:rPr lang="pl-PL" dirty="0"/>
              <a:t> a </a:t>
            </a:r>
            <a:r>
              <a:rPr lang="pl-PL" dirty="0" err="1"/>
              <a:t>priezviská</a:t>
            </a:r>
            <a:r>
              <a:rPr lang="pl-PL" dirty="0"/>
              <a:t> </a:t>
            </a:r>
            <a:r>
              <a:rPr lang="pl-PL" dirty="0" err="1"/>
              <a:t>študentov</a:t>
            </a:r>
            <a:r>
              <a:rPr lang="pl-PL" dirty="0"/>
              <a:t> </a:t>
            </a:r>
            <a:r>
              <a:rPr lang="pl-PL" dirty="0" err="1"/>
              <a:t>vykonávajúcich</a:t>
            </a:r>
            <a:r>
              <a:rPr lang="pl-PL" dirty="0"/>
              <a:t> projekt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pl-PL" dirty="0"/>
              <a:t>Fotografie, </a:t>
            </a:r>
            <a:r>
              <a:rPr lang="pl-PL" dirty="0" err="1"/>
              <a:t>výstrihy</a:t>
            </a:r>
            <a:r>
              <a:rPr lang="pl-PL" dirty="0"/>
              <a:t> z </a:t>
            </a:r>
            <a:r>
              <a:rPr lang="pl-PL" dirty="0" err="1"/>
              <a:t>novín</a:t>
            </a:r>
            <a:r>
              <a:rPr lang="pl-PL" dirty="0"/>
              <a:t>, </a:t>
            </a:r>
            <a:r>
              <a:rPr lang="pl-PL" dirty="0" err="1"/>
              <a:t>vlastné</a:t>
            </a:r>
            <a:r>
              <a:rPr lang="pl-PL" dirty="0"/>
              <a:t> </a:t>
            </a:r>
            <a:r>
              <a:rPr lang="pl-PL" dirty="0" err="1"/>
              <a:t>kresby</a:t>
            </a:r>
            <a:r>
              <a:rPr lang="pl-PL" dirty="0"/>
              <a:t> </a:t>
            </a:r>
            <a:r>
              <a:rPr lang="pl-PL" dirty="0" err="1"/>
              <a:t>zobrazujúce</a:t>
            </a:r>
            <a:r>
              <a:rPr lang="pl-PL" dirty="0"/>
              <a:t> tance, </a:t>
            </a:r>
            <a:r>
              <a:rPr lang="pl-PL" dirty="0" err="1"/>
              <a:t>kostýmy</a:t>
            </a:r>
            <a:r>
              <a:rPr lang="pl-PL" dirty="0"/>
              <a:t>, v </a:t>
            </a:r>
            <a:r>
              <a:rPr lang="pl-PL" dirty="0" err="1"/>
              <a:t>ktorých</a:t>
            </a:r>
            <a:r>
              <a:rPr lang="pl-PL" dirty="0"/>
              <a:t> </a:t>
            </a:r>
            <a:r>
              <a:rPr lang="pl-PL" dirty="0" err="1"/>
              <a:t>tanečníci</a:t>
            </a:r>
            <a:r>
              <a:rPr lang="pl-PL" dirty="0"/>
              <a:t> </a:t>
            </a:r>
            <a:r>
              <a:rPr lang="pl-PL" dirty="0" err="1"/>
              <a:t>vystupujú</a:t>
            </a:r>
            <a:endParaRPr lang="pl-PL" dirty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l-PL" dirty="0" err="1"/>
              <a:t>Odborné</a:t>
            </a:r>
            <a:r>
              <a:rPr lang="pl-PL" dirty="0"/>
              <a:t> </a:t>
            </a:r>
            <a:r>
              <a:rPr lang="pl-PL" dirty="0" err="1"/>
              <a:t>informácie</a:t>
            </a:r>
            <a:r>
              <a:rPr lang="pl-PL" dirty="0"/>
              <a:t>: </a:t>
            </a:r>
            <a:r>
              <a:rPr lang="pl-PL" dirty="0" err="1"/>
              <a:t>Najdôležitejšie</a:t>
            </a:r>
            <a:r>
              <a:rPr lang="pl-PL" dirty="0"/>
              <a:t> </a:t>
            </a:r>
            <a:r>
              <a:rPr lang="pl-PL" dirty="0" err="1"/>
              <a:t>informácie</a:t>
            </a:r>
            <a:r>
              <a:rPr lang="pl-PL" dirty="0"/>
              <a:t> </a:t>
            </a:r>
            <a:r>
              <a:rPr lang="pl-PL" dirty="0" err="1"/>
              <a:t>týkajúce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:</a:t>
            </a:r>
          </a:p>
          <a:p>
            <a:pPr algn="just">
              <a:defRPr/>
            </a:pPr>
            <a:r>
              <a:rPr lang="pl-PL" dirty="0" err="1"/>
              <a:t>rituálnych</a:t>
            </a:r>
            <a:r>
              <a:rPr lang="pl-PL" dirty="0"/>
              <a:t> </a:t>
            </a:r>
            <a:r>
              <a:rPr lang="pl-PL" dirty="0" err="1"/>
              <a:t>tancov</a:t>
            </a:r>
            <a:r>
              <a:rPr lang="pl-PL" dirty="0"/>
              <a:t> na </a:t>
            </a:r>
            <a:r>
              <a:rPr lang="pl-PL" dirty="0" err="1"/>
              <a:t>rôznych</a:t>
            </a:r>
            <a:r>
              <a:rPr lang="pl-PL" dirty="0"/>
              <a:t> </a:t>
            </a:r>
            <a:r>
              <a:rPr lang="pl-PL" dirty="0" err="1"/>
              <a:t>kontinentoch</a:t>
            </a:r>
            <a:r>
              <a:rPr lang="pl-PL" dirty="0"/>
              <a:t> (</a:t>
            </a:r>
            <a:r>
              <a:rPr lang="pl-PL" dirty="0" err="1"/>
              <a:t>minimálne</a:t>
            </a:r>
            <a:r>
              <a:rPr lang="pl-PL" dirty="0"/>
              <a:t> 5)</a:t>
            </a:r>
          </a:p>
          <a:p>
            <a:pPr algn="just">
              <a:defRPr/>
            </a:pPr>
            <a:r>
              <a:rPr lang="pl-PL" dirty="0" err="1"/>
              <a:t>štandardných</a:t>
            </a:r>
            <a:r>
              <a:rPr lang="pl-PL" dirty="0"/>
              <a:t> </a:t>
            </a:r>
            <a:r>
              <a:rPr lang="pl-PL" dirty="0" err="1"/>
              <a:t>tancov</a:t>
            </a:r>
            <a:r>
              <a:rPr lang="pl-PL" dirty="0"/>
              <a:t> (</a:t>
            </a:r>
            <a:r>
              <a:rPr lang="pl-PL" dirty="0" err="1"/>
              <a:t>anglický</a:t>
            </a:r>
            <a:r>
              <a:rPr lang="pl-PL" dirty="0"/>
              <a:t> </a:t>
            </a:r>
            <a:r>
              <a:rPr lang="pl-PL" dirty="0" err="1"/>
              <a:t>valčík</a:t>
            </a:r>
            <a:r>
              <a:rPr lang="pl-PL" dirty="0"/>
              <a:t>, </a:t>
            </a:r>
            <a:r>
              <a:rPr lang="pl-PL" dirty="0" err="1"/>
              <a:t>viedenský</a:t>
            </a:r>
            <a:r>
              <a:rPr lang="pl-PL" dirty="0"/>
              <a:t> </a:t>
            </a:r>
            <a:r>
              <a:rPr lang="pl-PL" dirty="0" err="1"/>
              <a:t>valčík</a:t>
            </a:r>
            <a:r>
              <a:rPr lang="pl-PL" dirty="0"/>
              <a:t>, tango, </a:t>
            </a:r>
            <a:r>
              <a:rPr lang="pl-PL" dirty="0" err="1"/>
              <a:t>foxtrot</a:t>
            </a:r>
            <a:r>
              <a:rPr lang="pl-PL" dirty="0"/>
              <a:t>, </a:t>
            </a:r>
            <a:r>
              <a:rPr lang="pl-PL" dirty="0" err="1"/>
              <a:t>quickstep</a:t>
            </a:r>
            <a:r>
              <a:rPr lang="pl-PL" dirty="0"/>
              <a:t>),</a:t>
            </a:r>
          </a:p>
          <a:p>
            <a:pPr algn="just">
              <a:defRPr/>
            </a:pPr>
            <a:r>
              <a:rPr lang="pl-PL" dirty="0" err="1"/>
              <a:t>latinskoamerických</a:t>
            </a:r>
            <a:r>
              <a:rPr lang="pl-PL" dirty="0"/>
              <a:t> </a:t>
            </a:r>
            <a:r>
              <a:rPr lang="pl-PL" dirty="0" err="1"/>
              <a:t>tancov</a:t>
            </a:r>
            <a:r>
              <a:rPr lang="pl-PL" dirty="0"/>
              <a:t> (cha-cha, samba, rumba, </a:t>
            </a:r>
            <a:r>
              <a:rPr lang="pl-PL" dirty="0" err="1"/>
              <a:t>pasodoble</a:t>
            </a:r>
            <a:r>
              <a:rPr lang="pl-PL" dirty="0"/>
              <a:t>, </a:t>
            </a:r>
            <a:r>
              <a:rPr lang="pl-PL" dirty="0" err="1"/>
              <a:t>jive</a:t>
            </a:r>
            <a:r>
              <a:rPr lang="pl-PL" dirty="0"/>
              <a:t>)</a:t>
            </a:r>
          </a:p>
          <a:p>
            <a:pPr algn="just">
              <a:defRPr/>
            </a:pPr>
            <a:r>
              <a:rPr lang="pl-PL" dirty="0" err="1"/>
              <a:t>Dodatočná</a:t>
            </a:r>
            <a:r>
              <a:rPr lang="pl-PL" dirty="0"/>
              <a:t> </a:t>
            </a:r>
            <a:r>
              <a:rPr lang="pl-PL" dirty="0" err="1"/>
              <a:t>úloha</a:t>
            </a:r>
            <a:r>
              <a:rPr lang="pl-PL" dirty="0"/>
              <a:t>: </a:t>
            </a:r>
            <a:r>
              <a:rPr lang="pl-PL" dirty="0" err="1"/>
              <a:t>Študenti</a:t>
            </a:r>
            <a:r>
              <a:rPr lang="pl-PL" dirty="0"/>
              <a:t>, </a:t>
            </a:r>
            <a:r>
              <a:rPr lang="pl-PL" dirty="0" err="1"/>
              <a:t>ktorí</a:t>
            </a:r>
            <a:r>
              <a:rPr lang="pl-PL" dirty="0"/>
              <a:t> </a:t>
            </a:r>
            <a:r>
              <a:rPr lang="pl-PL" dirty="0" err="1"/>
              <a:t>okrem</a:t>
            </a:r>
            <a:r>
              <a:rPr lang="pl-PL" dirty="0"/>
              <a:t> </a:t>
            </a:r>
            <a:r>
              <a:rPr lang="pl-PL" dirty="0" err="1"/>
              <a:t>prezentácie</a:t>
            </a:r>
            <a:r>
              <a:rPr lang="pl-PL" dirty="0"/>
              <a:t> </a:t>
            </a:r>
            <a:r>
              <a:rPr lang="pl-PL" dirty="0" err="1"/>
              <a:t>plagátu</a:t>
            </a:r>
            <a:r>
              <a:rPr lang="pl-PL" dirty="0"/>
              <a:t> </a:t>
            </a:r>
            <a:r>
              <a:rPr lang="pl-PL" dirty="0" err="1"/>
              <a:t>demonštrujú</a:t>
            </a:r>
            <a:r>
              <a:rPr lang="pl-PL" dirty="0"/>
              <a:t> </a:t>
            </a:r>
            <a:r>
              <a:rPr lang="pl-PL" dirty="0" err="1"/>
              <a:t>základný</a:t>
            </a:r>
            <a:r>
              <a:rPr lang="pl-PL" dirty="0"/>
              <a:t> krok </a:t>
            </a:r>
            <a:r>
              <a:rPr lang="pl-PL" dirty="0" err="1"/>
              <a:t>vybraného</a:t>
            </a:r>
            <a:r>
              <a:rPr lang="pl-PL" dirty="0"/>
              <a:t> </a:t>
            </a:r>
            <a:r>
              <a:rPr lang="pl-PL" dirty="0" err="1"/>
              <a:t>tanca</a:t>
            </a:r>
            <a:r>
              <a:rPr lang="pl-PL" dirty="0"/>
              <a:t>, </a:t>
            </a:r>
            <a:r>
              <a:rPr lang="pl-PL" dirty="0" err="1"/>
              <a:t>majú</a:t>
            </a:r>
            <a:r>
              <a:rPr lang="pl-PL" dirty="0"/>
              <a:t> </a:t>
            </a:r>
            <a:r>
              <a:rPr lang="pl-PL" dirty="0" err="1"/>
              <a:t>možnosť</a:t>
            </a:r>
            <a:r>
              <a:rPr lang="pl-PL" dirty="0"/>
              <a:t> </a:t>
            </a:r>
            <a:r>
              <a:rPr lang="pl-PL" dirty="0" err="1"/>
              <a:t>získať</a:t>
            </a:r>
            <a:r>
              <a:rPr lang="pl-PL" dirty="0"/>
              <a:t> </a:t>
            </a:r>
            <a:r>
              <a:rPr lang="pl-PL" dirty="0" err="1"/>
              <a:t>vynikajúcu</a:t>
            </a:r>
            <a:r>
              <a:rPr lang="pl-PL" dirty="0"/>
              <a:t> </a:t>
            </a:r>
            <a:r>
              <a:rPr lang="pl-PL" dirty="0" err="1"/>
              <a:t>známku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Zadanie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58F01-3B98-5A04-8298-3D4F69658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9CB068-413D-6C6D-2F3F-98051924A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err="1"/>
              <a:t>Tanec</a:t>
            </a:r>
            <a:r>
              <a:rPr lang="pl-PL" sz="2800" dirty="0"/>
              <a:t> od </a:t>
            </a:r>
            <a:r>
              <a:rPr lang="pl-PL" sz="2800" dirty="0" err="1"/>
              <a:t>nepamätných</a:t>
            </a:r>
            <a:r>
              <a:rPr lang="pl-PL" sz="2800" dirty="0"/>
              <a:t> </a:t>
            </a:r>
            <a:r>
              <a:rPr lang="pl-PL" sz="2800" dirty="0" err="1"/>
              <a:t>čiasov</a:t>
            </a:r>
            <a:r>
              <a:rPr lang="pl-PL" sz="2800" dirty="0"/>
              <a:t> bol </a:t>
            </a:r>
            <a:r>
              <a:rPr lang="pl-PL" sz="2800" dirty="0" err="1"/>
              <a:t>prítomný</a:t>
            </a:r>
            <a:r>
              <a:rPr lang="pl-PL" sz="2800" dirty="0"/>
              <a:t> v </a:t>
            </a:r>
            <a:r>
              <a:rPr lang="pl-PL" sz="2800" dirty="0" err="1"/>
              <a:t>živote</a:t>
            </a:r>
            <a:r>
              <a:rPr lang="pl-PL" sz="2800" dirty="0"/>
              <a:t> </a:t>
            </a:r>
            <a:r>
              <a:rPr lang="pl-PL" sz="2800" dirty="0" err="1"/>
              <a:t>človeka</a:t>
            </a:r>
            <a:r>
              <a:rPr lang="pl-PL" sz="2800" dirty="0"/>
              <a:t>. </a:t>
            </a:r>
            <a:r>
              <a:rPr lang="pl-PL" sz="2800" dirty="0" err="1"/>
              <a:t>Prví</a:t>
            </a:r>
            <a:r>
              <a:rPr lang="pl-PL" sz="2800" dirty="0"/>
              <a:t> </a:t>
            </a:r>
            <a:r>
              <a:rPr lang="pl-PL" sz="2800" dirty="0" err="1"/>
              <a:t>ľudia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pomocou</a:t>
            </a:r>
            <a:r>
              <a:rPr lang="pl-PL" sz="2800" dirty="0"/>
              <a:t> </a:t>
            </a:r>
            <a:r>
              <a:rPr lang="pl-PL" sz="2800" dirty="0" err="1"/>
              <a:t>neho</a:t>
            </a:r>
            <a:r>
              <a:rPr lang="pl-PL" sz="2800" dirty="0"/>
              <a:t> </a:t>
            </a:r>
            <a:r>
              <a:rPr lang="pl-PL" sz="2800" dirty="0" err="1"/>
              <a:t>dorozumievali</a:t>
            </a:r>
            <a:r>
              <a:rPr lang="pl-PL" sz="2800" dirty="0"/>
              <a:t> </a:t>
            </a:r>
            <a:r>
              <a:rPr lang="pl-PL" sz="2800" dirty="0" err="1"/>
              <a:t>medzi</a:t>
            </a:r>
            <a:r>
              <a:rPr lang="pl-PL" sz="2800" dirty="0"/>
              <a:t> </a:t>
            </a:r>
            <a:r>
              <a:rPr lang="pl-PL" sz="2800" dirty="0" err="1"/>
              <a:t>sebou</a:t>
            </a:r>
            <a:r>
              <a:rPr lang="pl-PL" sz="2800" dirty="0"/>
              <a:t>, </a:t>
            </a:r>
            <a:r>
              <a:rPr lang="pl-PL" sz="2800" dirty="0" err="1"/>
              <a:t>pretože</a:t>
            </a:r>
            <a:r>
              <a:rPr lang="pl-PL" sz="2800" dirty="0"/>
              <a:t> </a:t>
            </a:r>
            <a:r>
              <a:rPr lang="pl-PL" sz="2800" dirty="0" err="1"/>
              <a:t>pohyby</a:t>
            </a:r>
            <a:r>
              <a:rPr lang="pl-PL" sz="2800" dirty="0"/>
              <a:t> </a:t>
            </a:r>
            <a:r>
              <a:rPr lang="pl-PL" sz="2800" dirty="0" err="1"/>
              <a:t>tela</a:t>
            </a:r>
            <a:r>
              <a:rPr lang="pl-PL" sz="2800" dirty="0"/>
              <a:t> im </a:t>
            </a:r>
            <a:r>
              <a:rPr lang="pl-PL" sz="2800" dirty="0" err="1"/>
              <a:t>nahradili</a:t>
            </a:r>
            <a:r>
              <a:rPr lang="pl-PL" sz="2800" dirty="0"/>
              <a:t> </a:t>
            </a:r>
            <a:r>
              <a:rPr lang="pl-PL" sz="2800" dirty="0" err="1"/>
              <a:t>slová</a:t>
            </a:r>
            <a:r>
              <a:rPr lang="pl-PL" sz="2800" dirty="0"/>
              <a:t> a </a:t>
            </a:r>
            <a:r>
              <a:rPr lang="pl-PL" sz="2800" dirty="0" err="1"/>
              <a:t>obohacovali</a:t>
            </a:r>
            <a:r>
              <a:rPr lang="pl-PL" sz="2800" dirty="0"/>
              <a:t> </a:t>
            </a:r>
            <a:r>
              <a:rPr lang="pl-PL" sz="2800" dirty="0" err="1"/>
              <a:t>gestá</a:t>
            </a:r>
            <a:r>
              <a:rPr lang="pl-PL" sz="2800" dirty="0"/>
              <a:t>. </a:t>
            </a:r>
            <a:r>
              <a:rPr lang="pl-PL" sz="2800" dirty="0" err="1"/>
              <a:t>Tanec</a:t>
            </a:r>
            <a:r>
              <a:rPr lang="pl-PL" sz="2800" dirty="0"/>
              <a:t> ich </a:t>
            </a:r>
            <a:r>
              <a:rPr lang="pl-PL" sz="2800" dirty="0" err="1"/>
              <a:t>sprevádzal</a:t>
            </a:r>
            <a:r>
              <a:rPr lang="pl-PL" sz="2800" dirty="0"/>
              <a:t> na </a:t>
            </a:r>
            <a:r>
              <a:rPr lang="pl-PL" sz="2800" dirty="0" err="1"/>
              <a:t>spoločenských</a:t>
            </a:r>
            <a:r>
              <a:rPr lang="pl-PL" sz="2800" dirty="0"/>
              <a:t> </a:t>
            </a:r>
            <a:r>
              <a:rPr lang="pl-PL" sz="2800" dirty="0" err="1"/>
              <a:t>udalostiach</a:t>
            </a:r>
            <a:r>
              <a:rPr lang="pl-PL" sz="2800" dirty="0"/>
              <a:t> a </a:t>
            </a:r>
            <a:r>
              <a:rPr lang="pl-PL" sz="2800" dirty="0" err="1"/>
              <a:t>pri</a:t>
            </a:r>
            <a:r>
              <a:rPr lang="pl-PL" sz="2800" dirty="0"/>
              <a:t> </a:t>
            </a:r>
            <a:r>
              <a:rPr lang="pl-PL" sz="2800" dirty="0" err="1"/>
              <a:t>budovaní</a:t>
            </a:r>
            <a:r>
              <a:rPr lang="pl-PL" sz="2800" dirty="0"/>
              <a:t> </a:t>
            </a:r>
            <a:r>
              <a:rPr lang="pl-PL" sz="2800" dirty="0" err="1"/>
              <a:t>medziľudských</a:t>
            </a:r>
            <a:r>
              <a:rPr lang="pl-PL" sz="2800" dirty="0"/>
              <a:t> </a:t>
            </a:r>
            <a:r>
              <a:rPr lang="pl-PL" sz="2800" dirty="0" err="1"/>
              <a:t>vzťahov</a:t>
            </a:r>
            <a:r>
              <a:rPr lang="pl-PL" sz="2800" dirty="0"/>
              <a:t>. V </a:t>
            </a:r>
            <a:r>
              <a:rPr lang="pl-PL" sz="2800" dirty="0" err="1"/>
              <a:t>týchto</a:t>
            </a:r>
            <a:r>
              <a:rPr lang="pl-PL" sz="2800" dirty="0"/>
              <a:t> </a:t>
            </a:r>
            <a:r>
              <a:rPr lang="pl-PL" sz="2800" dirty="0" err="1"/>
              <a:t>časoch</a:t>
            </a:r>
            <a:r>
              <a:rPr lang="pl-PL" sz="2800" dirty="0"/>
              <a:t> bol </a:t>
            </a:r>
            <a:r>
              <a:rPr lang="pl-PL" sz="2800" dirty="0" err="1"/>
              <a:t>nejakou</a:t>
            </a:r>
            <a:r>
              <a:rPr lang="pl-PL" sz="2800" dirty="0"/>
              <a:t> </a:t>
            </a:r>
            <a:r>
              <a:rPr lang="pl-PL" sz="2800" dirty="0" err="1"/>
              <a:t>formou</a:t>
            </a:r>
            <a:r>
              <a:rPr lang="pl-PL" sz="2800" dirty="0"/>
              <a:t> </a:t>
            </a:r>
            <a:r>
              <a:rPr lang="pl-PL" sz="2800" dirty="0" err="1"/>
              <a:t>skupinových</a:t>
            </a:r>
            <a:r>
              <a:rPr lang="pl-PL" sz="2800" dirty="0"/>
              <a:t> </a:t>
            </a:r>
            <a:r>
              <a:rPr lang="pl-PL" sz="2800" dirty="0" err="1"/>
              <a:t>rituálov</a:t>
            </a:r>
            <a:r>
              <a:rPr lang="pl-PL" sz="2800" dirty="0"/>
              <a:t>. Na </a:t>
            </a:r>
            <a:r>
              <a:rPr lang="pl-PL" sz="2800" dirty="0" err="1"/>
              <a:t>prelome</a:t>
            </a:r>
            <a:r>
              <a:rPr lang="pl-PL" sz="2800" dirty="0"/>
              <a:t> </a:t>
            </a:r>
            <a:r>
              <a:rPr lang="pl-PL" sz="2800" dirty="0" err="1"/>
              <a:t>stáročí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menil</a:t>
            </a:r>
            <a:r>
              <a:rPr lang="pl-PL" sz="2800" dirty="0"/>
              <a:t> </a:t>
            </a:r>
            <a:r>
              <a:rPr lang="pl-PL" sz="2800" dirty="0" err="1"/>
              <a:t>nielen</a:t>
            </a:r>
            <a:r>
              <a:rPr lang="pl-PL" sz="2800" dirty="0"/>
              <a:t> charakter, ale aj technika </a:t>
            </a:r>
            <a:r>
              <a:rPr lang="pl-PL" sz="2800" dirty="0" err="1"/>
              <a:t>tanca</a:t>
            </a:r>
            <a:r>
              <a:rPr lang="pl-PL" sz="2800" dirty="0"/>
              <a:t>. </a:t>
            </a:r>
            <a:r>
              <a:rPr lang="pl-PL" sz="2800" dirty="0" err="1"/>
              <a:t>Rozdiely</a:t>
            </a:r>
            <a:r>
              <a:rPr lang="pl-PL" sz="2800" dirty="0"/>
              <a:t> v </a:t>
            </a:r>
            <a:r>
              <a:rPr lang="pl-PL" sz="2800" dirty="0" err="1"/>
              <a:t>technike</a:t>
            </a:r>
            <a:r>
              <a:rPr lang="pl-PL" sz="2800" dirty="0"/>
              <a:t> a </a:t>
            </a:r>
            <a:r>
              <a:rPr lang="pl-PL" sz="2800" dirty="0" err="1"/>
              <a:t>účelnosti</a:t>
            </a:r>
            <a:r>
              <a:rPr lang="pl-PL" sz="2800" dirty="0"/>
              <a:t> </a:t>
            </a:r>
            <a:r>
              <a:rPr lang="pl-PL" sz="2800" dirty="0" err="1"/>
              <a:t>tancovania</a:t>
            </a:r>
            <a:r>
              <a:rPr lang="pl-PL" sz="2800" dirty="0"/>
              <a:t> </a:t>
            </a:r>
            <a:r>
              <a:rPr lang="pl-PL" sz="2800" dirty="0" err="1"/>
              <a:t>existovali</a:t>
            </a:r>
            <a:r>
              <a:rPr lang="pl-PL" sz="2800" dirty="0"/>
              <a:t> </a:t>
            </a:r>
            <a:r>
              <a:rPr lang="pl-PL" sz="2800" dirty="0" err="1"/>
              <a:t>odpradávna</a:t>
            </a:r>
            <a:r>
              <a:rPr lang="pl-PL" sz="2800" dirty="0"/>
              <a:t> na </a:t>
            </a:r>
            <a:r>
              <a:rPr lang="pl-PL" sz="2800" dirty="0" err="1"/>
              <a:t>jednotlivých</a:t>
            </a:r>
            <a:r>
              <a:rPr lang="pl-PL" sz="2800" dirty="0"/>
              <a:t> </a:t>
            </a:r>
            <a:r>
              <a:rPr lang="pl-PL" sz="2800" dirty="0" err="1"/>
              <a:t>kontinentoch</a:t>
            </a: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</p:txBody>
      </p:sp>
      <p:sp>
        <p:nvSpPr>
          <p:cNvPr id="4098" name="Tytuł 1">
            <a:extLst>
              <a:ext uri="{FF2B5EF4-FFF2-40B4-BE49-F238E27FC236}">
                <a16:creationId xmlns:a16="http://schemas.microsoft.com/office/drawing/2014/main" id="{DFA5725E-58DE-FC48-3D76-EBC220D17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C5DCCC09-F2D0-A7BB-16FB-1EDAB40813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937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err="1"/>
              <a:t>Plagáty</a:t>
            </a:r>
            <a:r>
              <a:rPr lang="pl-PL" dirty="0"/>
              <a:t> / </a:t>
            </a:r>
            <a:r>
              <a:rPr lang="pl-PL" dirty="0" err="1"/>
              <a:t>Lapbooky</a:t>
            </a:r>
            <a:r>
              <a:rPr lang="pl-PL" dirty="0"/>
              <a:t> by mali </a:t>
            </a:r>
            <a:r>
              <a:rPr lang="pl-PL" dirty="0" err="1"/>
              <a:t>obsahovať</a:t>
            </a:r>
            <a:r>
              <a:rPr lang="pl-PL" dirty="0"/>
              <a:t> </a:t>
            </a:r>
            <a:r>
              <a:rPr lang="pl-PL" dirty="0" err="1"/>
              <a:t>nasledujúce</a:t>
            </a:r>
            <a:r>
              <a:rPr lang="pl-PL" dirty="0"/>
              <a:t> </a:t>
            </a:r>
            <a:r>
              <a:rPr lang="pl-PL" dirty="0" err="1"/>
              <a:t>prvky</a:t>
            </a:r>
            <a:r>
              <a:rPr lang="pl-PL" dirty="0"/>
              <a:t>:</a:t>
            </a:r>
          </a:p>
          <a:p>
            <a:pPr algn="just"/>
            <a:r>
              <a:rPr lang="pl-PL" dirty="0" err="1"/>
              <a:t>Zoznam</a:t>
            </a:r>
            <a:r>
              <a:rPr lang="pl-PL" dirty="0"/>
              <a:t> </a:t>
            </a:r>
            <a:r>
              <a:rPr lang="pl-PL" dirty="0" err="1"/>
              <a:t>štandardných</a:t>
            </a:r>
            <a:r>
              <a:rPr lang="pl-PL" dirty="0"/>
              <a:t>, </a:t>
            </a:r>
            <a:r>
              <a:rPr lang="pl-PL" dirty="0" err="1"/>
              <a:t>latinskoamerických</a:t>
            </a:r>
            <a:r>
              <a:rPr lang="pl-PL" dirty="0"/>
              <a:t> a </a:t>
            </a:r>
            <a:r>
              <a:rPr lang="pl-PL" dirty="0" err="1"/>
              <a:t>rituálnych</a:t>
            </a:r>
            <a:r>
              <a:rPr lang="pl-PL" dirty="0"/>
              <a:t> </a:t>
            </a:r>
            <a:r>
              <a:rPr lang="pl-PL" dirty="0" err="1"/>
              <a:t>tancov</a:t>
            </a:r>
            <a:endParaRPr lang="pl-PL" dirty="0"/>
          </a:p>
          <a:p>
            <a:pPr algn="just"/>
            <a:r>
              <a:rPr lang="pl-PL" dirty="0" err="1"/>
              <a:t>Predstavenie</a:t>
            </a:r>
            <a:r>
              <a:rPr lang="pl-PL" dirty="0"/>
              <a:t> </a:t>
            </a:r>
            <a:r>
              <a:rPr lang="pl-PL" dirty="0" err="1"/>
              <a:t>charakteristických</a:t>
            </a:r>
            <a:r>
              <a:rPr lang="pl-PL" dirty="0"/>
              <a:t> </a:t>
            </a:r>
            <a:r>
              <a:rPr lang="pl-PL" dirty="0" err="1"/>
              <a:t>vlastností</a:t>
            </a:r>
            <a:r>
              <a:rPr lang="pl-PL" dirty="0"/>
              <a:t> </a:t>
            </a:r>
            <a:r>
              <a:rPr lang="pl-PL" dirty="0" err="1"/>
              <a:t>vybraných</a:t>
            </a:r>
            <a:r>
              <a:rPr lang="pl-PL" dirty="0"/>
              <a:t> </a:t>
            </a:r>
            <a:r>
              <a:rPr lang="pl-PL" dirty="0" err="1"/>
              <a:t>tancov</a:t>
            </a:r>
            <a:endParaRPr lang="pl-PL" dirty="0"/>
          </a:p>
          <a:p>
            <a:pPr marL="0" indent="0" algn="just">
              <a:buNone/>
            </a:pPr>
            <a:r>
              <a:rPr lang="pl-PL" dirty="0" err="1"/>
              <a:t>Premýšľajte</a:t>
            </a:r>
            <a:r>
              <a:rPr lang="pl-PL" dirty="0"/>
              <a:t> o tom, </a:t>
            </a:r>
            <a:r>
              <a:rPr lang="pl-PL" dirty="0" err="1"/>
              <a:t>aký</a:t>
            </a:r>
            <a:r>
              <a:rPr lang="pl-PL" dirty="0"/>
              <a:t> je </a:t>
            </a:r>
            <a:r>
              <a:rPr lang="pl-PL" dirty="0" err="1"/>
              <a:t>rozdiel</a:t>
            </a:r>
            <a:r>
              <a:rPr lang="pl-PL" dirty="0"/>
              <a:t> </a:t>
            </a:r>
            <a:r>
              <a:rPr lang="pl-PL" dirty="0" err="1"/>
              <a:t>medzi</a:t>
            </a:r>
            <a:r>
              <a:rPr lang="pl-PL" dirty="0"/>
              <a:t> </a:t>
            </a:r>
            <a:r>
              <a:rPr lang="pl-PL" dirty="0" err="1"/>
              <a:t>týmito</a:t>
            </a:r>
            <a:r>
              <a:rPr lang="pl-PL" dirty="0"/>
              <a:t> </a:t>
            </a:r>
            <a:r>
              <a:rPr lang="pl-PL" dirty="0" err="1"/>
              <a:t>tancami</a:t>
            </a:r>
            <a:r>
              <a:rPr lang="pl-PL" dirty="0"/>
              <a:t>, </a:t>
            </a:r>
            <a:r>
              <a:rPr lang="pl-PL" dirty="0" err="1"/>
              <a:t>načo</a:t>
            </a:r>
            <a:r>
              <a:rPr lang="pl-PL" dirty="0"/>
              <a:t> </a:t>
            </a:r>
            <a:r>
              <a:rPr lang="pl-PL" dirty="0" err="1"/>
              <a:t>slúžia</a:t>
            </a:r>
            <a:r>
              <a:rPr lang="pl-PL" dirty="0"/>
              <a:t> </a:t>
            </a:r>
            <a:r>
              <a:rPr lang="pl-PL" dirty="0" err="1"/>
              <a:t>jednotlivé</a:t>
            </a:r>
            <a:r>
              <a:rPr lang="pl-PL" dirty="0"/>
              <a:t> z nich, </a:t>
            </a:r>
            <a:r>
              <a:rPr lang="pl-PL" dirty="0" err="1"/>
              <a:t>akú</a:t>
            </a:r>
            <a:r>
              <a:rPr lang="pl-PL" dirty="0"/>
              <a:t> </a:t>
            </a:r>
            <a:r>
              <a:rPr lang="pl-PL" dirty="0" err="1"/>
              <a:t>úlohu</a:t>
            </a:r>
            <a:r>
              <a:rPr lang="pl-PL" dirty="0"/>
              <a:t> </a:t>
            </a:r>
            <a:r>
              <a:rPr lang="pl-PL" dirty="0" err="1"/>
              <a:t>zohráva</a:t>
            </a:r>
            <a:r>
              <a:rPr lang="pl-PL" dirty="0"/>
              <a:t> </a:t>
            </a:r>
            <a:r>
              <a:rPr lang="pl-PL" dirty="0" err="1"/>
              <a:t>hudba</a:t>
            </a:r>
            <a:r>
              <a:rPr lang="pl-PL" dirty="0"/>
              <a:t> v </a:t>
            </a:r>
            <a:r>
              <a:rPr lang="pl-PL" dirty="0" err="1"/>
              <a:t>jednotlivých</a:t>
            </a:r>
            <a:r>
              <a:rPr lang="pl-PL" dirty="0"/>
              <a:t> </a:t>
            </a:r>
            <a:r>
              <a:rPr lang="pl-PL" dirty="0" err="1"/>
              <a:t>tanciach</a:t>
            </a:r>
            <a:r>
              <a:rPr lang="pl-PL" dirty="0"/>
              <a:t>?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0B9EB-14F1-26A9-B62E-ED5CEBE79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496D85-F558-4972-01CE-E45004AC7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err="1"/>
              <a:t>Tanec</a:t>
            </a:r>
            <a:r>
              <a:rPr lang="pl-PL" sz="2800" dirty="0"/>
              <a:t> od </a:t>
            </a:r>
            <a:r>
              <a:rPr lang="pl-PL" sz="2800" dirty="0" err="1"/>
              <a:t>nepamätných</a:t>
            </a:r>
            <a:r>
              <a:rPr lang="pl-PL" sz="2800" dirty="0"/>
              <a:t> </a:t>
            </a:r>
            <a:r>
              <a:rPr lang="pl-PL" sz="2800" dirty="0" err="1"/>
              <a:t>čiasov</a:t>
            </a:r>
            <a:r>
              <a:rPr lang="pl-PL" sz="2800" dirty="0"/>
              <a:t> bol </a:t>
            </a:r>
            <a:r>
              <a:rPr lang="pl-PL" sz="2800" dirty="0" err="1"/>
              <a:t>prítomný</a:t>
            </a:r>
            <a:r>
              <a:rPr lang="pl-PL" sz="2800" dirty="0"/>
              <a:t> v </a:t>
            </a:r>
            <a:r>
              <a:rPr lang="pl-PL" sz="2800" dirty="0" err="1"/>
              <a:t>živote</a:t>
            </a:r>
            <a:r>
              <a:rPr lang="pl-PL" sz="2800" dirty="0"/>
              <a:t> </a:t>
            </a:r>
            <a:r>
              <a:rPr lang="pl-PL" sz="2800" dirty="0" err="1"/>
              <a:t>človeka</a:t>
            </a:r>
            <a:r>
              <a:rPr lang="pl-PL" sz="2800" dirty="0"/>
              <a:t>. </a:t>
            </a:r>
            <a:r>
              <a:rPr lang="pl-PL" sz="2800" dirty="0" err="1"/>
              <a:t>Prví</a:t>
            </a:r>
            <a:r>
              <a:rPr lang="pl-PL" sz="2800" dirty="0"/>
              <a:t> </a:t>
            </a:r>
            <a:r>
              <a:rPr lang="pl-PL" sz="2800" dirty="0" err="1"/>
              <a:t>ľudia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pomocou</a:t>
            </a:r>
            <a:r>
              <a:rPr lang="pl-PL" sz="2800" dirty="0"/>
              <a:t> </a:t>
            </a:r>
            <a:r>
              <a:rPr lang="pl-PL" sz="2800" dirty="0" err="1"/>
              <a:t>neho</a:t>
            </a:r>
            <a:r>
              <a:rPr lang="pl-PL" sz="2800" dirty="0"/>
              <a:t> </a:t>
            </a:r>
            <a:r>
              <a:rPr lang="pl-PL" sz="2800" dirty="0" err="1"/>
              <a:t>dorozumievali</a:t>
            </a:r>
            <a:r>
              <a:rPr lang="pl-PL" sz="2800" dirty="0"/>
              <a:t> </a:t>
            </a:r>
            <a:r>
              <a:rPr lang="pl-PL" sz="2800" dirty="0" err="1"/>
              <a:t>medzi</a:t>
            </a:r>
            <a:r>
              <a:rPr lang="pl-PL" sz="2800" dirty="0"/>
              <a:t> </a:t>
            </a:r>
            <a:r>
              <a:rPr lang="pl-PL" sz="2800" dirty="0" err="1"/>
              <a:t>sebou</a:t>
            </a:r>
            <a:r>
              <a:rPr lang="pl-PL" sz="2800" dirty="0"/>
              <a:t>, </a:t>
            </a:r>
            <a:r>
              <a:rPr lang="pl-PL" sz="2800" dirty="0" err="1"/>
              <a:t>pretože</a:t>
            </a:r>
            <a:r>
              <a:rPr lang="pl-PL" sz="2800" dirty="0"/>
              <a:t> </a:t>
            </a:r>
            <a:r>
              <a:rPr lang="pl-PL" sz="2800" dirty="0" err="1"/>
              <a:t>pohyby</a:t>
            </a:r>
            <a:r>
              <a:rPr lang="pl-PL" sz="2800" dirty="0"/>
              <a:t> </a:t>
            </a:r>
            <a:r>
              <a:rPr lang="pl-PL" sz="2800" dirty="0" err="1"/>
              <a:t>tela</a:t>
            </a:r>
            <a:r>
              <a:rPr lang="pl-PL" sz="2800" dirty="0"/>
              <a:t> im </a:t>
            </a:r>
            <a:r>
              <a:rPr lang="pl-PL" sz="2800" dirty="0" err="1"/>
              <a:t>nahradili</a:t>
            </a:r>
            <a:r>
              <a:rPr lang="pl-PL" sz="2800" dirty="0"/>
              <a:t> </a:t>
            </a:r>
            <a:r>
              <a:rPr lang="pl-PL" sz="2800" dirty="0" err="1"/>
              <a:t>slová</a:t>
            </a:r>
            <a:r>
              <a:rPr lang="pl-PL" sz="2800" dirty="0"/>
              <a:t> a </a:t>
            </a:r>
            <a:r>
              <a:rPr lang="pl-PL" sz="2800" dirty="0" err="1"/>
              <a:t>obohacovali</a:t>
            </a:r>
            <a:r>
              <a:rPr lang="pl-PL" sz="2800" dirty="0"/>
              <a:t> </a:t>
            </a:r>
            <a:r>
              <a:rPr lang="pl-PL" sz="2800" dirty="0" err="1"/>
              <a:t>gestá</a:t>
            </a:r>
            <a:r>
              <a:rPr lang="pl-PL" sz="2800" dirty="0"/>
              <a:t>. </a:t>
            </a:r>
            <a:r>
              <a:rPr lang="pl-PL" sz="2800" dirty="0" err="1"/>
              <a:t>Tanec</a:t>
            </a:r>
            <a:r>
              <a:rPr lang="pl-PL" sz="2800" dirty="0"/>
              <a:t> ich </a:t>
            </a:r>
            <a:r>
              <a:rPr lang="pl-PL" sz="2800" dirty="0" err="1"/>
              <a:t>sprevádzal</a:t>
            </a:r>
            <a:r>
              <a:rPr lang="pl-PL" sz="2800" dirty="0"/>
              <a:t> na </a:t>
            </a:r>
            <a:r>
              <a:rPr lang="pl-PL" sz="2800" dirty="0" err="1"/>
              <a:t>spoločenských</a:t>
            </a:r>
            <a:r>
              <a:rPr lang="pl-PL" sz="2800" dirty="0"/>
              <a:t> </a:t>
            </a:r>
            <a:r>
              <a:rPr lang="pl-PL" sz="2800" dirty="0" err="1"/>
              <a:t>udalostiach</a:t>
            </a:r>
            <a:r>
              <a:rPr lang="pl-PL" sz="2800" dirty="0"/>
              <a:t> a </a:t>
            </a:r>
            <a:r>
              <a:rPr lang="pl-PL" sz="2800" dirty="0" err="1"/>
              <a:t>pri</a:t>
            </a:r>
            <a:r>
              <a:rPr lang="pl-PL" sz="2800" dirty="0"/>
              <a:t> </a:t>
            </a:r>
            <a:r>
              <a:rPr lang="pl-PL" sz="2800" dirty="0" err="1"/>
              <a:t>budovaní</a:t>
            </a:r>
            <a:r>
              <a:rPr lang="pl-PL" sz="2800" dirty="0"/>
              <a:t> </a:t>
            </a:r>
            <a:r>
              <a:rPr lang="pl-PL" sz="2800" dirty="0" err="1"/>
              <a:t>medziľudských</a:t>
            </a:r>
            <a:r>
              <a:rPr lang="pl-PL" sz="2800" dirty="0"/>
              <a:t> </a:t>
            </a:r>
            <a:r>
              <a:rPr lang="pl-PL" sz="2800" dirty="0" err="1"/>
              <a:t>vzťahov</a:t>
            </a:r>
            <a:r>
              <a:rPr lang="pl-PL" sz="2800" dirty="0"/>
              <a:t>. V </a:t>
            </a:r>
            <a:r>
              <a:rPr lang="pl-PL" sz="2800" dirty="0" err="1"/>
              <a:t>týchto</a:t>
            </a:r>
            <a:r>
              <a:rPr lang="pl-PL" sz="2800" dirty="0"/>
              <a:t> </a:t>
            </a:r>
            <a:r>
              <a:rPr lang="pl-PL" sz="2800" dirty="0" err="1"/>
              <a:t>časoch</a:t>
            </a:r>
            <a:r>
              <a:rPr lang="pl-PL" sz="2800" dirty="0"/>
              <a:t> bol </a:t>
            </a:r>
            <a:r>
              <a:rPr lang="pl-PL" sz="2800" dirty="0" err="1"/>
              <a:t>nejakou</a:t>
            </a:r>
            <a:r>
              <a:rPr lang="pl-PL" sz="2800" dirty="0"/>
              <a:t> </a:t>
            </a:r>
            <a:r>
              <a:rPr lang="pl-PL" sz="2800" dirty="0" err="1"/>
              <a:t>formou</a:t>
            </a:r>
            <a:r>
              <a:rPr lang="pl-PL" sz="2800" dirty="0"/>
              <a:t> </a:t>
            </a:r>
            <a:r>
              <a:rPr lang="pl-PL" sz="2800" dirty="0" err="1"/>
              <a:t>skupinových</a:t>
            </a:r>
            <a:r>
              <a:rPr lang="pl-PL" sz="2800" dirty="0"/>
              <a:t> </a:t>
            </a:r>
            <a:r>
              <a:rPr lang="pl-PL" sz="2800" dirty="0" err="1"/>
              <a:t>rituálov</a:t>
            </a:r>
            <a:r>
              <a:rPr lang="pl-PL" sz="2800" dirty="0"/>
              <a:t>. Na </a:t>
            </a:r>
            <a:r>
              <a:rPr lang="pl-PL" sz="2800" dirty="0" err="1"/>
              <a:t>prelome</a:t>
            </a:r>
            <a:r>
              <a:rPr lang="pl-PL" sz="2800" dirty="0"/>
              <a:t> </a:t>
            </a:r>
            <a:r>
              <a:rPr lang="pl-PL" sz="2800" dirty="0" err="1"/>
              <a:t>stáročí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menil</a:t>
            </a:r>
            <a:r>
              <a:rPr lang="pl-PL" sz="2800" dirty="0"/>
              <a:t> </a:t>
            </a:r>
            <a:r>
              <a:rPr lang="pl-PL" sz="2800" dirty="0" err="1"/>
              <a:t>nielen</a:t>
            </a:r>
            <a:r>
              <a:rPr lang="pl-PL" sz="2800" dirty="0"/>
              <a:t> charakter, ale aj technika </a:t>
            </a:r>
            <a:r>
              <a:rPr lang="pl-PL" sz="2800" dirty="0" err="1"/>
              <a:t>tanca</a:t>
            </a:r>
            <a:r>
              <a:rPr lang="pl-PL" sz="2800" dirty="0"/>
              <a:t>. </a:t>
            </a:r>
            <a:r>
              <a:rPr lang="pl-PL" sz="2800" dirty="0" err="1"/>
              <a:t>Rozdiely</a:t>
            </a:r>
            <a:r>
              <a:rPr lang="pl-PL" sz="2800" dirty="0"/>
              <a:t> v </a:t>
            </a:r>
            <a:r>
              <a:rPr lang="pl-PL" sz="2800" dirty="0" err="1"/>
              <a:t>technike</a:t>
            </a:r>
            <a:r>
              <a:rPr lang="pl-PL" sz="2800" dirty="0"/>
              <a:t> a </a:t>
            </a:r>
            <a:r>
              <a:rPr lang="pl-PL" sz="2800" dirty="0" err="1"/>
              <a:t>účelnosti</a:t>
            </a:r>
            <a:r>
              <a:rPr lang="pl-PL" sz="2800" dirty="0"/>
              <a:t> </a:t>
            </a:r>
            <a:r>
              <a:rPr lang="pl-PL" sz="2800" dirty="0" err="1"/>
              <a:t>tancovania</a:t>
            </a:r>
            <a:r>
              <a:rPr lang="pl-PL" sz="2800" dirty="0"/>
              <a:t> </a:t>
            </a:r>
            <a:r>
              <a:rPr lang="pl-PL" sz="2800" dirty="0" err="1"/>
              <a:t>existovali</a:t>
            </a:r>
            <a:r>
              <a:rPr lang="pl-PL" sz="2800" dirty="0"/>
              <a:t> </a:t>
            </a:r>
            <a:r>
              <a:rPr lang="pl-PL" sz="2800" dirty="0" err="1"/>
              <a:t>odpradávna</a:t>
            </a:r>
            <a:r>
              <a:rPr lang="pl-PL" sz="2800" dirty="0"/>
              <a:t> na </a:t>
            </a:r>
            <a:r>
              <a:rPr lang="pl-PL" sz="2800" dirty="0" err="1"/>
              <a:t>jednotlivých</a:t>
            </a:r>
            <a:r>
              <a:rPr lang="pl-PL" sz="2800" dirty="0"/>
              <a:t> </a:t>
            </a:r>
            <a:r>
              <a:rPr lang="pl-PL" sz="2800" dirty="0" err="1"/>
              <a:t>kontinentoch</a:t>
            </a: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</p:txBody>
      </p:sp>
      <p:sp>
        <p:nvSpPr>
          <p:cNvPr id="4098" name="Tytuł 1">
            <a:extLst>
              <a:ext uri="{FF2B5EF4-FFF2-40B4-BE49-F238E27FC236}">
                <a16:creationId xmlns:a16="http://schemas.microsoft.com/office/drawing/2014/main" id="{EA4DEF7F-F305-50C1-6C93-D1A6A0B59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A7AF5FCA-8BB8-3FA8-3EEA-BC8CA6BF76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9423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Počas</a:t>
            </a:r>
            <a:r>
              <a:rPr lang="pl-PL" dirty="0"/>
              <a:t> </a:t>
            </a:r>
            <a:r>
              <a:rPr lang="pl-PL" dirty="0" err="1"/>
              <a:t>prezentácie</a:t>
            </a:r>
            <a:r>
              <a:rPr lang="pl-PL" dirty="0"/>
              <a:t> </a:t>
            </a:r>
            <a:r>
              <a:rPr lang="pl-PL" dirty="0" err="1"/>
              <a:t>vášho</a:t>
            </a:r>
            <a:r>
              <a:rPr lang="pl-PL" dirty="0"/>
              <a:t> </a:t>
            </a:r>
            <a:r>
              <a:rPr lang="pl-PL" dirty="0" err="1"/>
              <a:t>plagátu</a:t>
            </a:r>
            <a:r>
              <a:rPr lang="pl-PL" dirty="0"/>
              <a:t> </a:t>
            </a:r>
            <a:r>
              <a:rPr lang="pl-PL" dirty="0" err="1"/>
              <a:t>zohľadnite</a:t>
            </a:r>
            <a:r>
              <a:rPr lang="pl-PL" dirty="0"/>
              <a:t> </a:t>
            </a:r>
            <a:r>
              <a:rPr lang="pl-PL" dirty="0" err="1"/>
              <a:t>nasledujúce</a:t>
            </a:r>
            <a:r>
              <a:rPr lang="pl-PL" dirty="0"/>
              <a:t> </a:t>
            </a:r>
            <a:r>
              <a:rPr lang="pl-PL" dirty="0" err="1"/>
              <a:t>prvky</a:t>
            </a:r>
            <a:r>
              <a:rPr lang="pl-PL" dirty="0"/>
              <a:t>:</a:t>
            </a:r>
          </a:p>
          <a:p>
            <a:r>
              <a:rPr lang="pl-PL" dirty="0"/>
              <a:t>Opis </a:t>
            </a:r>
            <a:r>
              <a:rPr lang="pl-PL" dirty="0" err="1"/>
              <a:t>vybranej</a:t>
            </a:r>
            <a:r>
              <a:rPr lang="pl-PL" dirty="0"/>
              <a:t> </a:t>
            </a:r>
            <a:r>
              <a:rPr lang="pl-PL" dirty="0" err="1"/>
              <a:t>témy</a:t>
            </a:r>
            <a:r>
              <a:rPr lang="pl-PL" dirty="0"/>
              <a:t> - </a:t>
            </a:r>
            <a:r>
              <a:rPr lang="pl-PL" dirty="0" err="1"/>
              <a:t>detailné</a:t>
            </a:r>
            <a:r>
              <a:rPr lang="pl-PL" dirty="0"/>
              <a:t> </a:t>
            </a:r>
            <a:r>
              <a:rPr lang="pl-PL" dirty="0" err="1"/>
              <a:t>predstavenie</a:t>
            </a:r>
            <a:r>
              <a:rPr lang="pl-PL" dirty="0"/>
              <a:t> </a:t>
            </a:r>
            <a:r>
              <a:rPr lang="pl-PL" dirty="0" err="1"/>
              <a:t>vášho</a:t>
            </a:r>
            <a:r>
              <a:rPr lang="pl-PL" dirty="0"/>
              <a:t> </a:t>
            </a:r>
            <a:r>
              <a:rPr lang="pl-PL" dirty="0" err="1"/>
              <a:t>vybraného</a:t>
            </a:r>
            <a:r>
              <a:rPr lang="pl-PL" dirty="0"/>
              <a:t> </a:t>
            </a:r>
            <a:r>
              <a:rPr lang="pl-PL" dirty="0" err="1"/>
              <a:t>témy</a:t>
            </a:r>
            <a:r>
              <a:rPr lang="pl-PL" dirty="0"/>
              <a:t>, </a:t>
            </a:r>
            <a:r>
              <a:rPr lang="pl-PL" dirty="0" err="1"/>
              <a:t>charakteristické</a:t>
            </a:r>
            <a:r>
              <a:rPr lang="pl-PL" dirty="0"/>
              <a:t> rysy </a:t>
            </a:r>
            <a:r>
              <a:rPr lang="pl-PL" dirty="0" err="1"/>
              <a:t>daného</a:t>
            </a:r>
            <a:r>
              <a:rPr lang="pl-PL" dirty="0"/>
              <a:t> </a:t>
            </a:r>
            <a:r>
              <a:rPr lang="pl-PL" dirty="0" err="1"/>
              <a:t>tancu</a:t>
            </a:r>
            <a:r>
              <a:rPr lang="pl-PL" dirty="0"/>
              <a:t>,</a:t>
            </a:r>
          </a:p>
          <a:p>
            <a:r>
              <a:rPr lang="pl-PL" dirty="0" err="1"/>
              <a:t>Kresby</a:t>
            </a:r>
            <a:r>
              <a:rPr lang="pl-PL" dirty="0"/>
              <a:t>, fotografie, </a:t>
            </a:r>
            <a:r>
              <a:rPr lang="pl-PL" dirty="0" err="1"/>
              <a:t>schémy</a:t>
            </a:r>
            <a:r>
              <a:rPr lang="pl-PL" dirty="0"/>
              <a:t>, </a:t>
            </a:r>
            <a:r>
              <a:rPr lang="pl-PL" dirty="0" err="1"/>
              <a:t>ktoré</a:t>
            </a:r>
            <a:r>
              <a:rPr lang="pl-PL" dirty="0"/>
              <a:t> </a:t>
            </a:r>
            <a:r>
              <a:rPr lang="pl-PL" dirty="0" err="1"/>
              <a:t>predstavia</a:t>
            </a:r>
            <a:r>
              <a:rPr lang="pl-PL" dirty="0"/>
              <a:t> </a:t>
            </a:r>
            <a:r>
              <a:rPr lang="pl-PL" dirty="0" err="1"/>
              <a:t>túto</a:t>
            </a:r>
            <a:r>
              <a:rPr lang="pl-PL" dirty="0"/>
              <a:t> </a:t>
            </a:r>
            <a:r>
              <a:rPr lang="pl-PL" dirty="0" err="1"/>
              <a:t>tému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A72DA-BC54-F87A-527C-0B1A539DC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DFA4F4-921B-32C6-0D4E-72DAFE7C4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err="1"/>
              <a:t>Tanec</a:t>
            </a:r>
            <a:r>
              <a:rPr lang="pl-PL" sz="2800" dirty="0"/>
              <a:t> od </a:t>
            </a:r>
            <a:r>
              <a:rPr lang="pl-PL" sz="2800" dirty="0" err="1"/>
              <a:t>nepamätných</a:t>
            </a:r>
            <a:r>
              <a:rPr lang="pl-PL" sz="2800" dirty="0"/>
              <a:t> </a:t>
            </a:r>
            <a:r>
              <a:rPr lang="pl-PL" sz="2800" dirty="0" err="1"/>
              <a:t>čiasov</a:t>
            </a:r>
            <a:r>
              <a:rPr lang="pl-PL" sz="2800" dirty="0"/>
              <a:t> bol </a:t>
            </a:r>
            <a:r>
              <a:rPr lang="pl-PL" sz="2800" dirty="0" err="1"/>
              <a:t>prítomný</a:t>
            </a:r>
            <a:r>
              <a:rPr lang="pl-PL" sz="2800" dirty="0"/>
              <a:t> v </a:t>
            </a:r>
            <a:r>
              <a:rPr lang="pl-PL" sz="2800" dirty="0" err="1"/>
              <a:t>živote</a:t>
            </a:r>
            <a:r>
              <a:rPr lang="pl-PL" sz="2800" dirty="0"/>
              <a:t> </a:t>
            </a:r>
            <a:r>
              <a:rPr lang="pl-PL" sz="2800" dirty="0" err="1"/>
              <a:t>človeka</a:t>
            </a:r>
            <a:r>
              <a:rPr lang="pl-PL" sz="2800" dirty="0"/>
              <a:t>. </a:t>
            </a:r>
            <a:r>
              <a:rPr lang="pl-PL" sz="2800" dirty="0" err="1"/>
              <a:t>Prví</a:t>
            </a:r>
            <a:r>
              <a:rPr lang="pl-PL" sz="2800" dirty="0"/>
              <a:t> </a:t>
            </a:r>
            <a:r>
              <a:rPr lang="pl-PL" sz="2800" dirty="0" err="1"/>
              <a:t>ľudia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pomocou</a:t>
            </a:r>
            <a:r>
              <a:rPr lang="pl-PL" sz="2800" dirty="0"/>
              <a:t> </a:t>
            </a:r>
            <a:r>
              <a:rPr lang="pl-PL" sz="2800" dirty="0" err="1"/>
              <a:t>neho</a:t>
            </a:r>
            <a:r>
              <a:rPr lang="pl-PL" sz="2800" dirty="0"/>
              <a:t> </a:t>
            </a:r>
            <a:r>
              <a:rPr lang="pl-PL" sz="2800" dirty="0" err="1"/>
              <a:t>dorozumievali</a:t>
            </a:r>
            <a:r>
              <a:rPr lang="pl-PL" sz="2800" dirty="0"/>
              <a:t> </a:t>
            </a:r>
            <a:r>
              <a:rPr lang="pl-PL" sz="2800" dirty="0" err="1"/>
              <a:t>medzi</a:t>
            </a:r>
            <a:r>
              <a:rPr lang="pl-PL" sz="2800" dirty="0"/>
              <a:t> </a:t>
            </a:r>
            <a:r>
              <a:rPr lang="pl-PL" sz="2800" dirty="0" err="1"/>
              <a:t>sebou</a:t>
            </a:r>
            <a:r>
              <a:rPr lang="pl-PL" sz="2800" dirty="0"/>
              <a:t>, </a:t>
            </a:r>
            <a:r>
              <a:rPr lang="pl-PL" sz="2800" dirty="0" err="1"/>
              <a:t>pretože</a:t>
            </a:r>
            <a:r>
              <a:rPr lang="pl-PL" sz="2800" dirty="0"/>
              <a:t> </a:t>
            </a:r>
            <a:r>
              <a:rPr lang="pl-PL" sz="2800" dirty="0" err="1"/>
              <a:t>pohyby</a:t>
            </a:r>
            <a:r>
              <a:rPr lang="pl-PL" sz="2800" dirty="0"/>
              <a:t> </a:t>
            </a:r>
            <a:r>
              <a:rPr lang="pl-PL" sz="2800" dirty="0" err="1"/>
              <a:t>tela</a:t>
            </a:r>
            <a:r>
              <a:rPr lang="pl-PL" sz="2800" dirty="0"/>
              <a:t> im </a:t>
            </a:r>
            <a:r>
              <a:rPr lang="pl-PL" sz="2800" dirty="0" err="1"/>
              <a:t>nahradili</a:t>
            </a:r>
            <a:r>
              <a:rPr lang="pl-PL" sz="2800" dirty="0"/>
              <a:t> </a:t>
            </a:r>
            <a:r>
              <a:rPr lang="pl-PL" sz="2800" dirty="0" err="1"/>
              <a:t>slová</a:t>
            </a:r>
            <a:r>
              <a:rPr lang="pl-PL" sz="2800" dirty="0"/>
              <a:t> a </a:t>
            </a:r>
            <a:r>
              <a:rPr lang="pl-PL" sz="2800" dirty="0" err="1"/>
              <a:t>obohacovali</a:t>
            </a:r>
            <a:r>
              <a:rPr lang="pl-PL" sz="2800" dirty="0"/>
              <a:t> </a:t>
            </a:r>
            <a:r>
              <a:rPr lang="pl-PL" sz="2800" dirty="0" err="1"/>
              <a:t>gestá</a:t>
            </a:r>
            <a:r>
              <a:rPr lang="pl-PL" sz="2800" dirty="0"/>
              <a:t>. </a:t>
            </a:r>
            <a:r>
              <a:rPr lang="pl-PL" sz="2800" dirty="0" err="1"/>
              <a:t>Tanec</a:t>
            </a:r>
            <a:r>
              <a:rPr lang="pl-PL" sz="2800" dirty="0"/>
              <a:t> ich </a:t>
            </a:r>
            <a:r>
              <a:rPr lang="pl-PL" sz="2800" dirty="0" err="1"/>
              <a:t>sprevádzal</a:t>
            </a:r>
            <a:r>
              <a:rPr lang="pl-PL" sz="2800" dirty="0"/>
              <a:t> na </a:t>
            </a:r>
            <a:r>
              <a:rPr lang="pl-PL" sz="2800" dirty="0" err="1"/>
              <a:t>spoločenských</a:t>
            </a:r>
            <a:r>
              <a:rPr lang="pl-PL" sz="2800" dirty="0"/>
              <a:t> </a:t>
            </a:r>
            <a:r>
              <a:rPr lang="pl-PL" sz="2800" dirty="0" err="1"/>
              <a:t>udalostiach</a:t>
            </a:r>
            <a:r>
              <a:rPr lang="pl-PL" sz="2800" dirty="0"/>
              <a:t> a </a:t>
            </a:r>
            <a:r>
              <a:rPr lang="pl-PL" sz="2800" dirty="0" err="1"/>
              <a:t>pri</a:t>
            </a:r>
            <a:r>
              <a:rPr lang="pl-PL" sz="2800" dirty="0"/>
              <a:t> </a:t>
            </a:r>
            <a:r>
              <a:rPr lang="pl-PL" sz="2800" dirty="0" err="1"/>
              <a:t>budovaní</a:t>
            </a:r>
            <a:r>
              <a:rPr lang="pl-PL" sz="2800" dirty="0"/>
              <a:t> </a:t>
            </a:r>
            <a:r>
              <a:rPr lang="pl-PL" sz="2800" dirty="0" err="1"/>
              <a:t>medziľudských</a:t>
            </a:r>
            <a:r>
              <a:rPr lang="pl-PL" sz="2800" dirty="0"/>
              <a:t> </a:t>
            </a:r>
            <a:r>
              <a:rPr lang="pl-PL" sz="2800" dirty="0" err="1"/>
              <a:t>vzťahov</a:t>
            </a:r>
            <a:r>
              <a:rPr lang="pl-PL" sz="2800" dirty="0"/>
              <a:t>. V </a:t>
            </a:r>
            <a:r>
              <a:rPr lang="pl-PL" sz="2800" dirty="0" err="1"/>
              <a:t>týchto</a:t>
            </a:r>
            <a:r>
              <a:rPr lang="pl-PL" sz="2800" dirty="0"/>
              <a:t> </a:t>
            </a:r>
            <a:r>
              <a:rPr lang="pl-PL" sz="2800" dirty="0" err="1"/>
              <a:t>časoch</a:t>
            </a:r>
            <a:r>
              <a:rPr lang="pl-PL" sz="2800" dirty="0"/>
              <a:t> bol </a:t>
            </a:r>
            <a:r>
              <a:rPr lang="pl-PL" sz="2800" dirty="0" err="1"/>
              <a:t>nejakou</a:t>
            </a:r>
            <a:r>
              <a:rPr lang="pl-PL" sz="2800" dirty="0"/>
              <a:t> </a:t>
            </a:r>
            <a:r>
              <a:rPr lang="pl-PL" sz="2800" dirty="0" err="1"/>
              <a:t>formou</a:t>
            </a:r>
            <a:r>
              <a:rPr lang="pl-PL" sz="2800" dirty="0"/>
              <a:t> </a:t>
            </a:r>
            <a:r>
              <a:rPr lang="pl-PL" sz="2800" dirty="0" err="1"/>
              <a:t>skupinových</a:t>
            </a:r>
            <a:r>
              <a:rPr lang="pl-PL" sz="2800" dirty="0"/>
              <a:t> </a:t>
            </a:r>
            <a:r>
              <a:rPr lang="pl-PL" sz="2800" dirty="0" err="1"/>
              <a:t>rituálov</a:t>
            </a:r>
            <a:r>
              <a:rPr lang="pl-PL" sz="2800" dirty="0"/>
              <a:t>. Na </a:t>
            </a:r>
            <a:r>
              <a:rPr lang="pl-PL" sz="2800" dirty="0" err="1"/>
              <a:t>prelome</a:t>
            </a:r>
            <a:r>
              <a:rPr lang="pl-PL" sz="2800" dirty="0"/>
              <a:t> </a:t>
            </a:r>
            <a:r>
              <a:rPr lang="pl-PL" sz="2800" dirty="0" err="1"/>
              <a:t>stáročí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menil</a:t>
            </a:r>
            <a:r>
              <a:rPr lang="pl-PL" sz="2800" dirty="0"/>
              <a:t> </a:t>
            </a:r>
            <a:r>
              <a:rPr lang="pl-PL" sz="2800" dirty="0" err="1"/>
              <a:t>nielen</a:t>
            </a:r>
            <a:r>
              <a:rPr lang="pl-PL" sz="2800" dirty="0"/>
              <a:t> charakter, ale aj technika </a:t>
            </a:r>
            <a:r>
              <a:rPr lang="pl-PL" sz="2800" dirty="0" err="1"/>
              <a:t>tanca</a:t>
            </a:r>
            <a:r>
              <a:rPr lang="pl-PL" sz="2800" dirty="0"/>
              <a:t>. </a:t>
            </a:r>
            <a:r>
              <a:rPr lang="pl-PL" sz="2800" dirty="0" err="1"/>
              <a:t>Rozdiely</a:t>
            </a:r>
            <a:r>
              <a:rPr lang="pl-PL" sz="2800" dirty="0"/>
              <a:t> v </a:t>
            </a:r>
            <a:r>
              <a:rPr lang="pl-PL" sz="2800" dirty="0" err="1"/>
              <a:t>technike</a:t>
            </a:r>
            <a:r>
              <a:rPr lang="pl-PL" sz="2800" dirty="0"/>
              <a:t> a </a:t>
            </a:r>
            <a:r>
              <a:rPr lang="pl-PL" sz="2800" dirty="0" err="1"/>
              <a:t>účelnosti</a:t>
            </a:r>
            <a:r>
              <a:rPr lang="pl-PL" sz="2800" dirty="0"/>
              <a:t> </a:t>
            </a:r>
            <a:r>
              <a:rPr lang="pl-PL" sz="2800" dirty="0" err="1"/>
              <a:t>tancovania</a:t>
            </a:r>
            <a:r>
              <a:rPr lang="pl-PL" sz="2800" dirty="0"/>
              <a:t> </a:t>
            </a:r>
            <a:r>
              <a:rPr lang="pl-PL" sz="2800" dirty="0" err="1"/>
              <a:t>existovali</a:t>
            </a:r>
            <a:r>
              <a:rPr lang="pl-PL" sz="2800" dirty="0"/>
              <a:t> </a:t>
            </a:r>
            <a:r>
              <a:rPr lang="pl-PL" sz="2800" dirty="0" err="1"/>
              <a:t>odpradávna</a:t>
            </a:r>
            <a:r>
              <a:rPr lang="pl-PL" sz="2800" dirty="0"/>
              <a:t> na </a:t>
            </a:r>
            <a:r>
              <a:rPr lang="pl-PL" sz="2800" dirty="0" err="1"/>
              <a:t>jednotlivých</a:t>
            </a:r>
            <a:r>
              <a:rPr lang="pl-PL" sz="2800" dirty="0"/>
              <a:t> </a:t>
            </a:r>
            <a:r>
              <a:rPr lang="pl-PL" sz="2800" dirty="0" err="1"/>
              <a:t>kontinentoch</a:t>
            </a: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</p:txBody>
      </p:sp>
      <p:sp>
        <p:nvSpPr>
          <p:cNvPr id="4098" name="Tytuł 1">
            <a:extLst>
              <a:ext uri="{FF2B5EF4-FFF2-40B4-BE49-F238E27FC236}">
                <a16:creationId xmlns:a16="http://schemas.microsoft.com/office/drawing/2014/main" id="{C714EA7C-4713-8BD2-DAD3-9DD307C6E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F1A215A7-BDDB-D01A-F8E8-B3B7181241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4286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Oboznámenie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s </a:t>
            </a:r>
            <a:r>
              <a:rPr lang="pl-PL" dirty="0" err="1"/>
              <a:t>obsahom</a:t>
            </a:r>
            <a:r>
              <a:rPr lang="pl-PL" dirty="0"/>
              <a:t> </a:t>
            </a:r>
            <a:r>
              <a:rPr lang="pl-PL" dirty="0" err="1"/>
              <a:t>úlohy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Oboznámenie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so</a:t>
            </a:r>
            <a:r>
              <a:rPr lang="pl-PL" dirty="0"/>
              <a:t> </a:t>
            </a:r>
            <a:r>
              <a:rPr lang="pl-PL" dirty="0" err="1"/>
              <a:t>zásadami</a:t>
            </a:r>
            <a:r>
              <a:rPr lang="pl-PL" dirty="0"/>
              <a:t> </a:t>
            </a:r>
            <a:r>
              <a:rPr lang="pl-PL" dirty="0" err="1"/>
              <a:t>používania</a:t>
            </a:r>
            <a:r>
              <a:rPr lang="pl-PL" dirty="0"/>
              <a:t> </a:t>
            </a:r>
            <a:r>
              <a:rPr lang="pl-PL" dirty="0" err="1"/>
              <a:t>internetových</a:t>
            </a:r>
            <a:r>
              <a:rPr lang="pl-PL" dirty="0"/>
              <a:t> </a:t>
            </a:r>
            <a:r>
              <a:rPr lang="pl-PL" dirty="0" err="1"/>
              <a:t>zdrojov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Rozdelenie</a:t>
            </a:r>
            <a:r>
              <a:rPr lang="pl-PL" dirty="0"/>
              <a:t> </a:t>
            </a:r>
            <a:r>
              <a:rPr lang="pl-PL" dirty="0" err="1"/>
              <a:t>triedy</a:t>
            </a:r>
            <a:r>
              <a:rPr lang="pl-PL" dirty="0"/>
              <a:t> do troch </a:t>
            </a:r>
            <a:r>
              <a:rPr lang="pl-PL" dirty="0" err="1"/>
              <a:t>skupín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Oboznámenie</a:t>
            </a:r>
            <a:r>
              <a:rPr lang="pl-PL" dirty="0"/>
              <a:t> </a:t>
            </a:r>
            <a:r>
              <a:rPr lang="pl-PL" dirty="0" err="1"/>
              <a:t>skupín</a:t>
            </a:r>
            <a:r>
              <a:rPr lang="pl-PL" dirty="0"/>
              <a:t> s </a:t>
            </a:r>
            <a:r>
              <a:rPr lang="pl-PL" dirty="0" err="1"/>
              <a:t>obsahom</a:t>
            </a:r>
            <a:r>
              <a:rPr lang="pl-PL" dirty="0"/>
              <a:t> z </a:t>
            </a:r>
            <a:r>
              <a:rPr lang="pl-PL" dirty="0" err="1"/>
              <a:t>internetových</a:t>
            </a:r>
            <a:r>
              <a:rPr lang="pl-PL" dirty="0"/>
              <a:t> </a:t>
            </a:r>
            <a:r>
              <a:rPr lang="pl-PL" dirty="0" err="1"/>
              <a:t>zdrojov</a:t>
            </a:r>
            <a:r>
              <a:rPr lang="pl-PL" dirty="0"/>
              <a:t> a </a:t>
            </a:r>
            <a:r>
              <a:rPr lang="pl-PL" dirty="0" err="1"/>
              <a:t>iných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Vytvorenie</a:t>
            </a:r>
            <a:r>
              <a:rPr lang="pl-PL" dirty="0"/>
              <a:t> </a:t>
            </a:r>
            <a:r>
              <a:rPr lang="pl-PL" dirty="0" err="1"/>
              <a:t>plánu</a:t>
            </a:r>
            <a:r>
              <a:rPr lang="pl-PL" dirty="0"/>
              <a:t>, </a:t>
            </a:r>
            <a:r>
              <a:rPr lang="pl-PL" dirty="0" err="1"/>
              <a:t>obsahu</a:t>
            </a:r>
            <a:r>
              <a:rPr lang="pl-PL" dirty="0"/>
              <a:t> </a:t>
            </a:r>
            <a:r>
              <a:rPr lang="pl-PL" dirty="0" err="1"/>
              <a:t>informácií</a:t>
            </a:r>
            <a:r>
              <a:rPr lang="pl-PL" dirty="0"/>
              <a:t>, </a:t>
            </a:r>
            <a:r>
              <a:rPr lang="pl-PL" dirty="0" err="1"/>
              <a:t>ktoré</a:t>
            </a:r>
            <a:r>
              <a:rPr lang="pl-PL" dirty="0"/>
              <a:t> </a:t>
            </a:r>
            <a:r>
              <a:rPr lang="pl-PL" dirty="0" err="1"/>
              <a:t>budú</a:t>
            </a:r>
            <a:r>
              <a:rPr lang="pl-PL" dirty="0"/>
              <a:t> </a:t>
            </a:r>
            <a:r>
              <a:rPr lang="pl-PL" dirty="0" err="1"/>
              <a:t>použité</a:t>
            </a:r>
            <a:r>
              <a:rPr lang="pl-PL" dirty="0"/>
              <a:t> na </a:t>
            </a:r>
            <a:r>
              <a:rPr lang="pl-PL" dirty="0" err="1"/>
              <a:t>plagátoch</a:t>
            </a:r>
            <a:r>
              <a:rPr lang="pl-PL" dirty="0"/>
              <a:t> / </a:t>
            </a:r>
            <a:r>
              <a:rPr lang="pl-PL" dirty="0" err="1"/>
              <a:t>lapbookoch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 I </a:t>
            </a:r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týždeň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1862C-745F-2BC9-84DC-51E471FD2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78B9FC-FD11-DD29-DA01-50D2A7496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err="1"/>
              <a:t>Tanec</a:t>
            </a:r>
            <a:r>
              <a:rPr lang="pl-PL" sz="2800" dirty="0"/>
              <a:t> od </a:t>
            </a:r>
            <a:r>
              <a:rPr lang="pl-PL" sz="2800" dirty="0" err="1"/>
              <a:t>nepamätných</a:t>
            </a:r>
            <a:r>
              <a:rPr lang="pl-PL" sz="2800" dirty="0"/>
              <a:t> </a:t>
            </a:r>
            <a:r>
              <a:rPr lang="pl-PL" sz="2800" dirty="0" err="1"/>
              <a:t>čiasov</a:t>
            </a:r>
            <a:r>
              <a:rPr lang="pl-PL" sz="2800" dirty="0"/>
              <a:t> bol </a:t>
            </a:r>
            <a:r>
              <a:rPr lang="pl-PL" sz="2800" dirty="0" err="1"/>
              <a:t>prítomný</a:t>
            </a:r>
            <a:r>
              <a:rPr lang="pl-PL" sz="2800" dirty="0"/>
              <a:t> v </a:t>
            </a:r>
            <a:r>
              <a:rPr lang="pl-PL" sz="2800" dirty="0" err="1"/>
              <a:t>živote</a:t>
            </a:r>
            <a:r>
              <a:rPr lang="pl-PL" sz="2800" dirty="0"/>
              <a:t> </a:t>
            </a:r>
            <a:r>
              <a:rPr lang="pl-PL" sz="2800" dirty="0" err="1"/>
              <a:t>človeka</a:t>
            </a:r>
            <a:r>
              <a:rPr lang="pl-PL" sz="2800" dirty="0"/>
              <a:t>. </a:t>
            </a:r>
            <a:r>
              <a:rPr lang="pl-PL" sz="2800" dirty="0" err="1"/>
              <a:t>Prví</a:t>
            </a:r>
            <a:r>
              <a:rPr lang="pl-PL" sz="2800" dirty="0"/>
              <a:t> </a:t>
            </a:r>
            <a:r>
              <a:rPr lang="pl-PL" sz="2800" dirty="0" err="1"/>
              <a:t>ľudia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pomocou</a:t>
            </a:r>
            <a:r>
              <a:rPr lang="pl-PL" sz="2800" dirty="0"/>
              <a:t> </a:t>
            </a:r>
            <a:r>
              <a:rPr lang="pl-PL" sz="2800" dirty="0" err="1"/>
              <a:t>neho</a:t>
            </a:r>
            <a:r>
              <a:rPr lang="pl-PL" sz="2800" dirty="0"/>
              <a:t> </a:t>
            </a:r>
            <a:r>
              <a:rPr lang="pl-PL" sz="2800" dirty="0" err="1"/>
              <a:t>dorozumievali</a:t>
            </a:r>
            <a:r>
              <a:rPr lang="pl-PL" sz="2800" dirty="0"/>
              <a:t> </a:t>
            </a:r>
            <a:r>
              <a:rPr lang="pl-PL" sz="2800" dirty="0" err="1"/>
              <a:t>medzi</a:t>
            </a:r>
            <a:r>
              <a:rPr lang="pl-PL" sz="2800" dirty="0"/>
              <a:t> </a:t>
            </a:r>
            <a:r>
              <a:rPr lang="pl-PL" sz="2800" dirty="0" err="1"/>
              <a:t>sebou</a:t>
            </a:r>
            <a:r>
              <a:rPr lang="pl-PL" sz="2800" dirty="0"/>
              <a:t>, </a:t>
            </a:r>
            <a:r>
              <a:rPr lang="pl-PL" sz="2800" dirty="0" err="1"/>
              <a:t>pretože</a:t>
            </a:r>
            <a:r>
              <a:rPr lang="pl-PL" sz="2800" dirty="0"/>
              <a:t> </a:t>
            </a:r>
            <a:r>
              <a:rPr lang="pl-PL" sz="2800" dirty="0" err="1"/>
              <a:t>pohyby</a:t>
            </a:r>
            <a:r>
              <a:rPr lang="pl-PL" sz="2800" dirty="0"/>
              <a:t> </a:t>
            </a:r>
            <a:r>
              <a:rPr lang="pl-PL" sz="2800" dirty="0" err="1"/>
              <a:t>tela</a:t>
            </a:r>
            <a:r>
              <a:rPr lang="pl-PL" sz="2800" dirty="0"/>
              <a:t> im </a:t>
            </a:r>
            <a:r>
              <a:rPr lang="pl-PL" sz="2800" dirty="0" err="1"/>
              <a:t>nahradili</a:t>
            </a:r>
            <a:r>
              <a:rPr lang="pl-PL" sz="2800" dirty="0"/>
              <a:t> </a:t>
            </a:r>
            <a:r>
              <a:rPr lang="pl-PL" sz="2800" dirty="0" err="1"/>
              <a:t>slová</a:t>
            </a:r>
            <a:r>
              <a:rPr lang="pl-PL" sz="2800" dirty="0"/>
              <a:t> a </a:t>
            </a:r>
            <a:r>
              <a:rPr lang="pl-PL" sz="2800" dirty="0" err="1"/>
              <a:t>obohacovali</a:t>
            </a:r>
            <a:r>
              <a:rPr lang="pl-PL" sz="2800" dirty="0"/>
              <a:t> </a:t>
            </a:r>
            <a:r>
              <a:rPr lang="pl-PL" sz="2800" dirty="0" err="1"/>
              <a:t>gestá</a:t>
            </a:r>
            <a:r>
              <a:rPr lang="pl-PL" sz="2800" dirty="0"/>
              <a:t>. </a:t>
            </a:r>
            <a:r>
              <a:rPr lang="pl-PL" sz="2800" dirty="0" err="1"/>
              <a:t>Tanec</a:t>
            </a:r>
            <a:r>
              <a:rPr lang="pl-PL" sz="2800" dirty="0"/>
              <a:t> ich </a:t>
            </a:r>
            <a:r>
              <a:rPr lang="pl-PL" sz="2800" dirty="0" err="1"/>
              <a:t>sprevádzal</a:t>
            </a:r>
            <a:r>
              <a:rPr lang="pl-PL" sz="2800" dirty="0"/>
              <a:t> na </a:t>
            </a:r>
            <a:r>
              <a:rPr lang="pl-PL" sz="2800" dirty="0" err="1"/>
              <a:t>spoločenských</a:t>
            </a:r>
            <a:r>
              <a:rPr lang="pl-PL" sz="2800" dirty="0"/>
              <a:t> </a:t>
            </a:r>
            <a:r>
              <a:rPr lang="pl-PL" sz="2800" dirty="0" err="1"/>
              <a:t>udalostiach</a:t>
            </a:r>
            <a:r>
              <a:rPr lang="pl-PL" sz="2800" dirty="0"/>
              <a:t> a </a:t>
            </a:r>
            <a:r>
              <a:rPr lang="pl-PL" sz="2800" dirty="0" err="1"/>
              <a:t>pri</a:t>
            </a:r>
            <a:r>
              <a:rPr lang="pl-PL" sz="2800" dirty="0"/>
              <a:t> </a:t>
            </a:r>
            <a:r>
              <a:rPr lang="pl-PL" sz="2800" dirty="0" err="1"/>
              <a:t>budovaní</a:t>
            </a:r>
            <a:r>
              <a:rPr lang="pl-PL" sz="2800" dirty="0"/>
              <a:t> </a:t>
            </a:r>
            <a:r>
              <a:rPr lang="pl-PL" sz="2800" dirty="0" err="1"/>
              <a:t>medziľudských</a:t>
            </a:r>
            <a:r>
              <a:rPr lang="pl-PL" sz="2800" dirty="0"/>
              <a:t> </a:t>
            </a:r>
            <a:r>
              <a:rPr lang="pl-PL" sz="2800" dirty="0" err="1"/>
              <a:t>vzťahov</a:t>
            </a:r>
            <a:r>
              <a:rPr lang="pl-PL" sz="2800" dirty="0"/>
              <a:t>. V </a:t>
            </a:r>
            <a:r>
              <a:rPr lang="pl-PL" sz="2800" dirty="0" err="1"/>
              <a:t>týchto</a:t>
            </a:r>
            <a:r>
              <a:rPr lang="pl-PL" sz="2800" dirty="0"/>
              <a:t> </a:t>
            </a:r>
            <a:r>
              <a:rPr lang="pl-PL" sz="2800" dirty="0" err="1"/>
              <a:t>časoch</a:t>
            </a:r>
            <a:r>
              <a:rPr lang="pl-PL" sz="2800" dirty="0"/>
              <a:t> bol </a:t>
            </a:r>
            <a:r>
              <a:rPr lang="pl-PL" sz="2800" dirty="0" err="1"/>
              <a:t>nejakou</a:t>
            </a:r>
            <a:r>
              <a:rPr lang="pl-PL" sz="2800" dirty="0"/>
              <a:t> </a:t>
            </a:r>
            <a:r>
              <a:rPr lang="pl-PL" sz="2800" dirty="0" err="1"/>
              <a:t>formou</a:t>
            </a:r>
            <a:r>
              <a:rPr lang="pl-PL" sz="2800" dirty="0"/>
              <a:t> </a:t>
            </a:r>
            <a:r>
              <a:rPr lang="pl-PL" sz="2800" dirty="0" err="1"/>
              <a:t>skupinových</a:t>
            </a:r>
            <a:r>
              <a:rPr lang="pl-PL" sz="2800" dirty="0"/>
              <a:t> </a:t>
            </a:r>
            <a:r>
              <a:rPr lang="pl-PL" sz="2800" dirty="0" err="1"/>
              <a:t>rituálov</a:t>
            </a:r>
            <a:r>
              <a:rPr lang="pl-PL" sz="2800" dirty="0"/>
              <a:t>. Na </a:t>
            </a:r>
            <a:r>
              <a:rPr lang="pl-PL" sz="2800" dirty="0" err="1"/>
              <a:t>prelome</a:t>
            </a:r>
            <a:r>
              <a:rPr lang="pl-PL" sz="2800" dirty="0"/>
              <a:t> </a:t>
            </a:r>
            <a:r>
              <a:rPr lang="pl-PL" sz="2800" dirty="0" err="1"/>
              <a:t>stáročí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menil</a:t>
            </a:r>
            <a:r>
              <a:rPr lang="pl-PL" sz="2800" dirty="0"/>
              <a:t> </a:t>
            </a:r>
            <a:r>
              <a:rPr lang="pl-PL" sz="2800" dirty="0" err="1"/>
              <a:t>nielen</a:t>
            </a:r>
            <a:r>
              <a:rPr lang="pl-PL" sz="2800" dirty="0"/>
              <a:t> charakter, ale aj technika </a:t>
            </a:r>
            <a:r>
              <a:rPr lang="pl-PL" sz="2800" dirty="0" err="1"/>
              <a:t>tanca</a:t>
            </a:r>
            <a:r>
              <a:rPr lang="pl-PL" sz="2800" dirty="0"/>
              <a:t>. </a:t>
            </a:r>
            <a:r>
              <a:rPr lang="pl-PL" sz="2800" dirty="0" err="1"/>
              <a:t>Rozdiely</a:t>
            </a:r>
            <a:r>
              <a:rPr lang="pl-PL" sz="2800" dirty="0"/>
              <a:t> v </a:t>
            </a:r>
            <a:r>
              <a:rPr lang="pl-PL" sz="2800" dirty="0" err="1"/>
              <a:t>technike</a:t>
            </a:r>
            <a:r>
              <a:rPr lang="pl-PL" sz="2800" dirty="0"/>
              <a:t> a </a:t>
            </a:r>
            <a:r>
              <a:rPr lang="pl-PL" sz="2800" dirty="0" err="1"/>
              <a:t>účelnosti</a:t>
            </a:r>
            <a:r>
              <a:rPr lang="pl-PL" sz="2800" dirty="0"/>
              <a:t> </a:t>
            </a:r>
            <a:r>
              <a:rPr lang="pl-PL" sz="2800" dirty="0" err="1"/>
              <a:t>tancovania</a:t>
            </a:r>
            <a:r>
              <a:rPr lang="pl-PL" sz="2800" dirty="0"/>
              <a:t> </a:t>
            </a:r>
            <a:r>
              <a:rPr lang="pl-PL" sz="2800" dirty="0" err="1"/>
              <a:t>existovali</a:t>
            </a:r>
            <a:r>
              <a:rPr lang="pl-PL" sz="2800" dirty="0"/>
              <a:t> </a:t>
            </a:r>
            <a:r>
              <a:rPr lang="pl-PL" sz="2800" dirty="0" err="1"/>
              <a:t>odpradávna</a:t>
            </a:r>
            <a:r>
              <a:rPr lang="pl-PL" sz="2800" dirty="0"/>
              <a:t> na </a:t>
            </a:r>
            <a:r>
              <a:rPr lang="pl-PL" sz="2800" dirty="0" err="1"/>
              <a:t>jednotlivých</a:t>
            </a:r>
            <a:r>
              <a:rPr lang="pl-PL" sz="2800" dirty="0"/>
              <a:t> </a:t>
            </a:r>
            <a:r>
              <a:rPr lang="pl-PL" sz="2800" dirty="0" err="1"/>
              <a:t>kontinentoch</a:t>
            </a: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</p:txBody>
      </p:sp>
      <p:sp>
        <p:nvSpPr>
          <p:cNvPr id="4098" name="Tytuł 1">
            <a:extLst>
              <a:ext uri="{FF2B5EF4-FFF2-40B4-BE49-F238E27FC236}">
                <a16:creationId xmlns:a16="http://schemas.microsoft.com/office/drawing/2014/main" id="{1156D58F-F280-683E-1EDD-C16CFC36E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F1CB21BD-EA13-B56B-3267-382D91E7B8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8847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Príprava</a:t>
            </a:r>
            <a:r>
              <a:rPr lang="pl-PL" dirty="0"/>
              <a:t> </a:t>
            </a:r>
            <a:r>
              <a:rPr lang="pl-PL" dirty="0" err="1"/>
              <a:t>plagátov</a:t>
            </a:r>
            <a:r>
              <a:rPr lang="pl-PL" dirty="0"/>
              <a:t> </a:t>
            </a:r>
            <a:r>
              <a:rPr lang="pl-PL" dirty="0" err="1"/>
              <a:t>predstavujúcich</a:t>
            </a:r>
            <a:r>
              <a:rPr lang="pl-PL" dirty="0"/>
              <a:t> </a:t>
            </a:r>
            <a:r>
              <a:rPr lang="pl-PL" dirty="0" err="1"/>
              <a:t>úlohy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Prezentácia</a:t>
            </a:r>
            <a:r>
              <a:rPr lang="pl-PL" dirty="0"/>
              <a:t> </a:t>
            </a:r>
            <a:r>
              <a:rPr lang="pl-PL" dirty="0" err="1"/>
              <a:t>úloh</a:t>
            </a:r>
            <a:r>
              <a:rPr lang="pl-PL" dirty="0"/>
              <a:t> </a:t>
            </a:r>
            <a:r>
              <a:rPr lang="pl-PL" dirty="0" err="1"/>
              <a:t>študentmi</a:t>
            </a:r>
            <a:r>
              <a:rPr lang="pl-PL" dirty="0"/>
              <a:t> </a:t>
            </a:r>
            <a:r>
              <a:rPr lang="pl-PL" dirty="0" err="1"/>
              <a:t>všetkých</a:t>
            </a:r>
            <a:r>
              <a:rPr lang="pl-PL" dirty="0"/>
              <a:t> </a:t>
            </a:r>
            <a:r>
              <a:rPr lang="pl-PL" dirty="0" err="1"/>
              <a:t>skupín</a:t>
            </a:r>
            <a:r>
              <a:rPr lang="pl-PL" dirty="0"/>
              <a:t> na </a:t>
            </a:r>
            <a:r>
              <a:rPr lang="pl-PL" dirty="0" err="1"/>
              <a:t>fóre</a:t>
            </a:r>
            <a:r>
              <a:rPr lang="pl-PL" dirty="0"/>
              <a:t> </a:t>
            </a:r>
            <a:r>
              <a:rPr lang="pl-PL" dirty="0" err="1"/>
              <a:t>triedy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Diskusia</a:t>
            </a:r>
            <a:r>
              <a:rPr lang="pl-PL" dirty="0"/>
              <a:t> o </a:t>
            </a:r>
            <a:r>
              <a:rPr lang="pl-PL" dirty="0" err="1"/>
              <a:t>prezentovaných</a:t>
            </a:r>
            <a:r>
              <a:rPr lang="pl-PL" dirty="0"/>
              <a:t> </a:t>
            </a:r>
            <a:r>
              <a:rPr lang="pl-PL" dirty="0" err="1"/>
              <a:t>prezentáciách</a:t>
            </a: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err="1"/>
              <a:t>Hodnotenie</a:t>
            </a:r>
            <a:r>
              <a:rPr lang="pl-PL" dirty="0"/>
              <a:t> </a:t>
            </a:r>
            <a:r>
              <a:rPr lang="pl-PL" dirty="0" err="1"/>
              <a:t>výsledkov</a:t>
            </a:r>
            <a:r>
              <a:rPr lang="pl-PL" dirty="0"/>
              <a:t> </a:t>
            </a:r>
            <a:r>
              <a:rPr lang="pl-PL" dirty="0" err="1"/>
              <a:t>prác</a:t>
            </a:r>
            <a:r>
              <a:rPr lang="pl-PL" dirty="0"/>
              <a:t> </a:t>
            </a:r>
            <a:r>
              <a:rPr lang="pl-PL" dirty="0" err="1"/>
              <a:t>študentov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 II-III </a:t>
            </a:r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týždeň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F4206C3-A1B1-909D-DB40-DD37549BFE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BFECC-57AD-889E-1F73-5DE4A8249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D1C38B-9D17-A953-1343-27C4607F2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err="1"/>
              <a:t>Tanec</a:t>
            </a:r>
            <a:r>
              <a:rPr lang="pl-PL" sz="2800" dirty="0"/>
              <a:t> od </a:t>
            </a:r>
            <a:r>
              <a:rPr lang="pl-PL" sz="2800" dirty="0" err="1"/>
              <a:t>nepamätných</a:t>
            </a:r>
            <a:r>
              <a:rPr lang="pl-PL" sz="2800" dirty="0"/>
              <a:t> </a:t>
            </a:r>
            <a:r>
              <a:rPr lang="pl-PL" sz="2800" dirty="0" err="1"/>
              <a:t>čiasov</a:t>
            </a:r>
            <a:r>
              <a:rPr lang="pl-PL" sz="2800" dirty="0"/>
              <a:t> bol </a:t>
            </a:r>
            <a:r>
              <a:rPr lang="pl-PL" sz="2800" dirty="0" err="1"/>
              <a:t>prítomný</a:t>
            </a:r>
            <a:r>
              <a:rPr lang="pl-PL" sz="2800" dirty="0"/>
              <a:t> v </a:t>
            </a:r>
            <a:r>
              <a:rPr lang="pl-PL" sz="2800" dirty="0" err="1"/>
              <a:t>živote</a:t>
            </a:r>
            <a:r>
              <a:rPr lang="pl-PL" sz="2800" dirty="0"/>
              <a:t> </a:t>
            </a:r>
            <a:r>
              <a:rPr lang="pl-PL" sz="2800" dirty="0" err="1"/>
              <a:t>človeka</a:t>
            </a:r>
            <a:r>
              <a:rPr lang="pl-PL" sz="2800" dirty="0"/>
              <a:t>. </a:t>
            </a:r>
            <a:r>
              <a:rPr lang="pl-PL" sz="2800" dirty="0" err="1"/>
              <a:t>Prví</a:t>
            </a:r>
            <a:r>
              <a:rPr lang="pl-PL" sz="2800" dirty="0"/>
              <a:t> </a:t>
            </a:r>
            <a:r>
              <a:rPr lang="pl-PL" sz="2800" dirty="0" err="1"/>
              <a:t>ľudia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pomocou</a:t>
            </a:r>
            <a:r>
              <a:rPr lang="pl-PL" sz="2800" dirty="0"/>
              <a:t> </a:t>
            </a:r>
            <a:r>
              <a:rPr lang="pl-PL" sz="2800" dirty="0" err="1"/>
              <a:t>neho</a:t>
            </a:r>
            <a:r>
              <a:rPr lang="pl-PL" sz="2800" dirty="0"/>
              <a:t> </a:t>
            </a:r>
            <a:r>
              <a:rPr lang="pl-PL" sz="2800" dirty="0" err="1"/>
              <a:t>dorozumievali</a:t>
            </a:r>
            <a:r>
              <a:rPr lang="pl-PL" sz="2800" dirty="0"/>
              <a:t> </a:t>
            </a:r>
            <a:r>
              <a:rPr lang="pl-PL" sz="2800" dirty="0" err="1"/>
              <a:t>medzi</a:t>
            </a:r>
            <a:r>
              <a:rPr lang="pl-PL" sz="2800" dirty="0"/>
              <a:t> </a:t>
            </a:r>
            <a:r>
              <a:rPr lang="pl-PL" sz="2800" dirty="0" err="1"/>
              <a:t>sebou</a:t>
            </a:r>
            <a:r>
              <a:rPr lang="pl-PL" sz="2800" dirty="0"/>
              <a:t>, </a:t>
            </a:r>
            <a:r>
              <a:rPr lang="pl-PL" sz="2800" dirty="0" err="1"/>
              <a:t>pretože</a:t>
            </a:r>
            <a:r>
              <a:rPr lang="pl-PL" sz="2800" dirty="0"/>
              <a:t> </a:t>
            </a:r>
            <a:r>
              <a:rPr lang="pl-PL" sz="2800" dirty="0" err="1"/>
              <a:t>pohyby</a:t>
            </a:r>
            <a:r>
              <a:rPr lang="pl-PL" sz="2800" dirty="0"/>
              <a:t> </a:t>
            </a:r>
            <a:r>
              <a:rPr lang="pl-PL" sz="2800" dirty="0" err="1"/>
              <a:t>tela</a:t>
            </a:r>
            <a:r>
              <a:rPr lang="pl-PL" sz="2800" dirty="0"/>
              <a:t> im </a:t>
            </a:r>
            <a:r>
              <a:rPr lang="pl-PL" sz="2800" dirty="0" err="1"/>
              <a:t>nahradili</a:t>
            </a:r>
            <a:r>
              <a:rPr lang="pl-PL" sz="2800" dirty="0"/>
              <a:t> </a:t>
            </a:r>
            <a:r>
              <a:rPr lang="pl-PL" sz="2800" dirty="0" err="1"/>
              <a:t>slová</a:t>
            </a:r>
            <a:r>
              <a:rPr lang="pl-PL" sz="2800" dirty="0"/>
              <a:t> a </a:t>
            </a:r>
            <a:r>
              <a:rPr lang="pl-PL" sz="2800" dirty="0" err="1"/>
              <a:t>obohacovali</a:t>
            </a:r>
            <a:r>
              <a:rPr lang="pl-PL" sz="2800" dirty="0"/>
              <a:t> </a:t>
            </a:r>
            <a:r>
              <a:rPr lang="pl-PL" sz="2800" dirty="0" err="1"/>
              <a:t>gestá</a:t>
            </a:r>
            <a:r>
              <a:rPr lang="pl-PL" sz="2800" dirty="0"/>
              <a:t>. </a:t>
            </a:r>
            <a:r>
              <a:rPr lang="pl-PL" sz="2800" dirty="0" err="1"/>
              <a:t>Tanec</a:t>
            </a:r>
            <a:r>
              <a:rPr lang="pl-PL" sz="2800" dirty="0"/>
              <a:t> ich </a:t>
            </a:r>
            <a:r>
              <a:rPr lang="pl-PL" sz="2800" dirty="0" err="1"/>
              <a:t>sprevádzal</a:t>
            </a:r>
            <a:r>
              <a:rPr lang="pl-PL" sz="2800" dirty="0"/>
              <a:t> na </a:t>
            </a:r>
            <a:r>
              <a:rPr lang="pl-PL" sz="2800" dirty="0" err="1"/>
              <a:t>spoločenských</a:t>
            </a:r>
            <a:r>
              <a:rPr lang="pl-PL" sz="2800" dirty="0"/>
              <a:t> </a:t>
            </a:r>
            <a:r>
              <a:rPr lang="pl-PL" sz="2800" dirty="0" err="1"/>
              <a:t>udalostiach</a:t>
            </a:r>
            <a:r>
              <a:rPr lang="pl-PL" sz="2800" dirty="0"/>
              <a:t> a </a:t>
            </a:r>
            <a:r>
              <a:rPr lang="pl-PL" sz="2800" dirty="0" err="1"/>
              <a:t>pri</a:t>
            </a:r>
            <a:r>
              <a:rPr lang="pl-PL" sz="2800" dirty="0"/>
              <a:t> </a:t>
            </a:r>
            <a:r>
              <a:rPr lang="pl-PL" sz="2800" dirty="0" err="1"/>
              <a:t>budovaní</a:t>
            </a:r>
            <a:r>
              <a:rPr lang="pl-PL" sz="2800" dirty="0"/>
              <a:t> </a:t>
            </a:r>
            <a:r>
              <a:rPr lang="pl-PL" sz="2800" dirty="0" err="1"/>
              <a:t>medziľudských</a:t>
            </a:r>
            <a:r>
              <a:rPr lang="pl-PL" sz="2800" dirty="0"/>
              <a:t> </a:t>
            </a:r>
            <a:r>
              <a:rPr lang="pl-PL" sz="2800" dirty="0" err="1"/>
              <a:t>vzťahov</a:t>
            </a:r>
            <a:r>
              <a:rPr lang="pl-PL" sz="2800" dirty="0"/>
              <a:t>. V </a:t>
            </a:r>
            <a:r>
              <a:rPr lang="pl-PL" sz="2800" dirty="0" err="1"/>
              <a:t>týchto</a:t>
            </a:r>
            <a:r>
              <a:rPr lang="pl-PL" sz="2800" dirty="0"/>
              <a:t> </a:t>
            </a:r>
            <a:r>
              <a:rPr lang="pl-PL" sz="2800" dirty="0" err="1"/>
              <a:t>časoch</a:t>
            </a:r>
            <a:r>
              <a:rPr lang="pl-PL" sz="2800" dirty="0"/>
              <a:t> bol </a:t>
            </a:r>
            <a:r>
              <a:rPr lang="pl-PL" sz="2800" dirty="0" err="1"/>
              <a:t>nejakou</a:t>
            </a:r>
            <a:r>
              <a:rPr lang="pl-PL" sz="2800" dirty="0"/>
              <a:t> </a:t>
            </a:r>
            <a:r>
              <a:rPr lang="pl-PL" sz="2800" dirty="0" err="1"/>
              <a:t>formou</a:t>
            </a:r>
            <a:r>
              <a:rPr lang="pl-PL" sz="2800" dirty="0"/>
              <a:t> </a:t>
            </a:r>
            <a:r>
              <a:rPr lang="pl-PL" sz="2800" dirty="0" err="1"/>
              <a:t>skupinových</a:t>
            </a:r>
            <a:r>
              <a:rPr lang="pl-PL" sz="2800" dirty="0"/>
              <a:t> </a:t>
            </a:r>
            <a:r>
              <a:rPr lang="pl-PL" sz="2800" dirty="0" err="1"/>
              <a:t>rituálov</a:t>
            </a:r>
            <a:r>
              <a:rPr lang="pl-PL" sz="2800" dirty="0"/>
              <a:t>. Na </a:t>
            </a:r>
            <a:r>
              <a:rPr lang="pl-PL" sz="2800" dirty="0" err="1"/>
              <a:t>prelome</a:t>
            </a:r>
            <a:r>
              <a:rPr lang="pl-PL" sz="2800" dirty="0"/>
              <a:t> </a:t>
            </a:r>
            <a:r>
              <a:rPr lang="pl-PL" sz="2800" dirty="0" err="1"/>
              <a:t>stáročí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menil</a:t>
            </a:r>
            <a:r>
              <a:rPr lang="pl-PL" sz="2800" dirty="0"/>
              <a:t> </a:t>
            </a:r>
            <a:r>
              <a:rPr lang="pl-PL" sz="2800" dirty="0" err="1"/>
              <a:t>nielen</a:t>
            </a:r>
            <a:r>
              <a:rPr lang="pl-PL" sz="2800" dirty="0"/>
              <a:t> charakter, ale aj technika </a:t>
            </a:r>
            <a:r>
              <a:rPr lang="pl-PL" sz="2800" dirty="0" err="1"/>
              <a:t>tanca</a:t>
            </a:r>
            <a:r>
              <a:rPr lang="pl-PL" sz="2800" dirty="0"/>
              <a:t>. </a:t>
            </a:r>
            <a:r>
              <a:rPr lang="pl-PL" sz="2800" dirty="0" err="1"/>
              <a:t>Rozdiely</a:t>
            </a:r>
            <a:r>
              <a:rPr lang="pl-PL" sz="2800" dirty="0"/>
              <a:t> v </a:t>
            </a:r>
            <a:r>
              <a:rPr lang="pl-PL" sz="2800" dirty="0" err="1"/>
              <a:t>technike</a:t>
            </a:r>
            <a:r>
              <a:rPr lang="pl-PL" sz="2800" dirty="0"/>
              <a:t> a </a:t>
            </a:r>
            <a:r>
              <a:rPr lang="pl-PL" sz="2800" dirty="0" err="1"/>
              <a:t>účelnosti</a:t>
            </a:r>
            <a:r>
              <a:rPr lang="pl-PL" sz="2800" dirty="0"/>
              <a:t> </a:t>
            </a:r>
            <a:r>
              <a:rPr lang="pl-PL" sz="2800" dirty="0" err="1"/>
              <a:t>tancovania</a:t>
            </a:r>
            <a:r>
              <a:rPr lang="pl-PL" sz="2800" dirty="0"/>
              <a:t> </a:t>
            </a:r>
            <a:r>
              <a:rPr lang="pl-PL" sz="2800" dirty="0" err="1"/>
              <a:t>existovali</a:t>
            </a:r>
            <a:r>
              <a:rPr lang="pl-PL" sz="2800" dirty="0"/>
              <a:t> </a:t>
            </a:r>
            <a:r>
              <a:rPr lang="pl-PL" sz="2800" dirty="0" err="1"/>
              <a:t>odpradávna</a:t>
            </a:r>
            <a:r>
              <a:rPr lang="pl-PL" sz="2800" dirty="0"/>
              <a:t> na </a:t>
            </a:r>
            <a:r>
              <a:rPr lang="pl-PL" sz="2800" dirty="0" err="1"/>
              <a:t>jednotlivých</a:t>
            </a:r>
            <a:r>
              <a:rPr lang="pl-PL" sz="2800" dirty="0"/>
              <a:t> </a:t>
            </a:r>
            <a:r>
              <a:rPr lang="pl-PL" sz="2800" dirty="0" err="1"/>
              <a:t>kontinentoch</a:t>
            </a: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</p:txBody>
      </p:sp>
      <p:sp>
        <p:nvSpPr>
          <p:cNvPr id="4098" name="Tytuł 1">
            <a:extLst>
              <a:ext uri="{FF2B5EF4-FFF2-40B4-BE49-F238E27FC236}">
                <a16:creationId xmlns:a16="http://schemas.microsoft.com/office/drawing/2014/main" id="{F88689E8-AEDF-4458-4A0A-BC1AE43D4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85963487-368B-318C-60F1-1742E4C469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9769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pl-PL" dirty="0" err="1"/>
              <a:t>Vstup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Úvod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Úlohy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Proces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Zdroje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Záver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Hodnotenie</a:t>
            </a:r>
            <a:endParaRPr lang="pl-PL" dirty="0"/>
          </a:p>
          <a:p>
            <a:pPr marL="514350" indent="-514350">
              <a:buAutoNum type="arabicPeriod"/>
            </a:pPr>
            <a:r>
              <a:rPr lang="pl-PL" dirty="0" err="1"/>
              <a:t>Príručka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učiteľa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Obsah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 err="1"/>
              <a:t>Informácie</a:t>
            </a:r>
            <a:r>
              <a:rPr lang="pl-PL" dirty="0"/>
              <a:t> </a:t>
            </a:r>
            <a:r>
              <a:rPr lang="pl-PL" dirty="0" err="1"/>
              <a:t>potrebné</a:t>
            </a:r>
            <a:r>
              <a:rPr lang="pl-PL" dirty="0"/>
              <a:t> na </a:t>
            </a:r>
            <a:r>
              <a:rPr lang="pl-PL" dirty="0" err="1"/>
              <a:t>prípravu</a:t>
            </a:r>
            <a:r>
              <a:rPr lang="pl-PL" dirty="0"/>
              <a:t> </a:t>
            </a:r>
            <a:r>
              <a:rPr lang="pl-PL" dirty="0" err="1"/>
              <a:t>úloh</a:t>
            </a:r>
            <a:r>
              <a:rPr lang="pl-PL" dirty="0"/>
              <a:t> </a:t>
            </a:r>
            <a:r>
              <a:rPr lang="pl-PL" dirty="0" err="1"/>
              <a:t>hľadajte</a:t>
            </a:r>
            <a:r>
              <a:rPr lang="pl-PL" dirty="0"/>
              <a:t> na </a:t>
            </a:r>
            <a:r>
              <a:rPr lang="pl-PL" dirty="0" err="1"/>
              <a:t>uvedených</a:t>
            </a:r>
            <a:r>
              <a:rPr lang="pl-PL" dirty="0"/>
              <a:t> </a:t>
            </a:r>
            <a:r>
              <a:rPr lang="pl-PL" dirty="0" err="1"/>
              <a:t>internetových</a:t>
            </a:r>
            <a:r>
              <a:rPr lang="pl-PL" dirty="0"/>
              <a:t> </a:t>
            </a:r>
            <a:r>
              <a:rPr lang="pl-PL" dirty="0" err="1"/>
              <a:t>stránkach</a:t>
            </a:r>
            <a:r>
              <a:rPr lang="pl-PL" dirty="0"/>
              <a:t> </a:t>
            </a:r>
            <a:r>
              <a:rPr lang="pl-PL" dirty="0" err="1"/>
              <a:t>alebo</a:t>
            </a:r>
            <a:r>
              <a:rPr lang="pl-PL" dirty="0"/>
              <a:t> na </a:t>
            </a:r>
            <a:r>
              <a:rPr lang="pl-PL" dirty="0" err="1"/>
              <a:t>iných</a:t>
            </a:r>
            <a:r>
              <a:rPr lang="pl-PL" dirty="0"/>
              <a:t>, </a:t>
            </a:r>
            <a:r>
              <a:rPr lang="pl-PL" dirty="0" err="1"/>
              <a:t>ktoré</a:t>
            </a:r>
            <a:r>
              <a:rPr lang="pl-PL" dirty="0"/>
              <a:t> </a:t>
            </a:r>
            <a:r>
              <a:rPr lang="pl-PL" dirty="0" err="1"/>
              <a:t>poznáte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r>
              <a:rPr lang="pl-PL" dirty="0" err="1"/>
              <a:t>Prezentácia</a:t>
            </a:r>
            <a:r>
              <a:rPr lang="pl-PL" dirty="0"/>
              <a:t> by </a:t>
            </a:r>
            <a:r>
              <a:rPr lang="pl-PL" dirty="0" err="1"/>
              <a:t>mala</a:t>
            </a:r>
            <a:r>
              <a:rPr lang="pl-PL" dirty="0"/>
              <a:t> </a:t>
            </a:r>
            <a:r>
              <a:rPr lang="pl-PL" dirty="0" err="1"/>
              <a:t>byť</a:t>
            </a:r>
            <a:r>
              <a:rPr lang="pl-PL" dirty="0"/>
              <a:t> </a:t>
            </a:r>
            <a:r>
              <a:rPr lang="pl-PL" dirty="0" err="1"/>
              <a:t>pripravená</a:t>
            </a:r>
            <a:r>
              <a:rPr lang="pl-PL" dirty="0"/>
              <a:t> na </a:t>
            </a:r>
            <a:r>
              <a:rPr lang="pl-PL" dirty="0" err="1"/>
              <a:t>veľkom</a:t>
            </a:r>
            <a:r>
              <a:rPr lang="pl-PL" dirty="0"/>
              <a:t> tabuli, </a:t>
            </a:r>
            <a:r>
              <a:rPr lang="pl-PL" dirty="0" err="1"/>
              <a:t>ak</a:t>
            </a:r>
            <a:r>
              <a:rPr lang="pl-PL" dirty="0"/>
              <a:t> </a:t>
            </a:r>
            <a:r>
              <a:rPr lang="pl-PL" dirty="0" err="1"/>
              <a:t>robíte</a:t>
            </a:r>
            <a:r>
              <a:rPr lang="pl-PL" dirty="0"/>
              <a:t> </a:t>
            </a:r>
            <a:r>
              <a:rPr lang="pl-PL" dirty="0" err="1"/>
              <a:t>lapbook</a:t>
            </a:r>
            <a:r>
              <a:rPr lang="pl-PL" dirty="0"/>
              <a:t>, </a:t>
            </a:r>
            <a:r>
              <a:rPr lang="pl-PL" dirty="0" err="1"/>
              <a:t>môže</a:t>
            </a:r>
            <a:r>
              <a:rPr lang="pl-PL" dirty="0"/>
              <a:t> to </a:t>
            </a:r>
            <a:r>
              <a:rPr lang="pl-PL" dirty="0" err="1"/>
              <a:t>byť</a:t>
            </a:r>
            <a:r>
              <a:rPr lang="pl-PL" dirty="0"/>
              <a:t> </a:t>
            </a:r>
            <a:r>
              <a:rPr lang="pl-PL" dirty="0" err="1"/>
              <a:t>papierový</a:t>
            </a:r>
            <a:r>
              <a:rPr lang="pl-PL" dirty="0"/>
              <a:t> </a:t>
            </a:r>
            <a:r>
              <a:rPr lang="pl-PL" dirty="0" err="1"/>
              <a:t>priečinok</a:t>
            </a:r>
            <a:r>
              <a:rPr lang="pl-PL" dirty="0"/>
              <a:t> </a:t>
            </a:r>
            <a:r>
              <a:rPr lang="pl-PL" dirty="0" err="1"/>
              <a:t>alebo</a:t>
            </a:r>
            <a:r>
              <a:rPr lang="pl-PL" dirty="0"/>
              <a:t> </a:t>
            </a:r>
            <a:r>
              <a:rPr lang="pl-PL" dirty="0" err="1"/>
              <a:t>kartónová</a:t>
            </a:r>
            <a:r>
              <a:rPr lang="pl-PL" dirty="0"/>
              <a:t> </a:t>
            </a:r>
            <a:r>
              <a:rPr lang="pl-PL" dirty="0" err="1"/>
              <a:t>krabica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r>
              <a:rPr lang="pl-PL" dirty="0" err="1"/>
              <a:t>Pamätajte</a:t>
            </a:r>
            <a:r>
              <a:rPr lang="pl-PL" dirty="0"/>
              <a:t> si, </a:t>
            </a:r>
            <a:r>
              <a:rPr lang="pl-PL" dirty="0" err="1"/>
              <a:t>že</a:t>
            </a:r>
            <a:r>
              <a:rPr lang="pl-PL" dirty="0"/>
              <a:t> </a:t>
            </a:r>
            <a:r>
              <a:rPr lang="pl-PL" dirty="0" err="1"/>
              <a:t>učiteľ</a:t>
            </a:r>
            <a:r>
              <a:rPr lang="pl-PL" dirty="0"/>
              <a:t> </a:t>
            </a:r>
            <a:r>
              <a:rPr lang="pl-PL" dirty="0" err="1"/>
              <a:t>bude</a:t>
            </a:r>
            <a:r>
              <a:rPr lang="pl-PL" dirty="0"/>
              <a:t> </a:t>
            </a:r>
            <a:r>
              <a:rPr lang="pl-PL" dirty="0" err="1"/>
              <a:t>hodnotiť</a:t>
            </a:r>
            <a:r>
              <a:rPr lang="pl-PL" dirty="0"/>
              <a:t> </a:t>
            </a:r>
            <a:r>
              <a:rPr lang="pl-PL" dirty="0" err="1"/>
              <a:t>správnosť</a:t>
            </a:r>
            <a:r>
              <a:rPr lang="pl-PL" dirty="0"/>
              <a:t> a </a:t>
            </a:r>
            <a:r>
              <a:rPr lang="pl-PL" dirty="0" err="1"/>
              <a:t>odbornosť</a:t>
            </a:r>
            <a:r>
              <a:rPr lang="pl-PL" dirty="0"/>
              <a:t> </a:t>
            </a:r>
            <a:r>
              <a:rPr lang="pl-PL" dirty="0" err="1"/>
              <a:t>obsahu</a:t>
            </a:r>
            <a:r>
              <a:rPr lang="pl-PL" dirty="0"/>
              <a:t>, </a:t>
            </a:r>
            <a:r>
              <a:rPr lang="pl-PL" dirty="0" err="1"/>
              <a:t>zapojenie</a:t>
            </a:r>
            <a:r>
              <a:rPr lang="pl-PL" dirty="0"/>
              <a:t>, </a:t>
            </a:r>
            <a:r>
              <a:rPr lang="pl-PL" dirty="0" err="1"/>
              <a:t>spôsob</a:t>
            </a:r>
            <a:r>
              <a:rPr lang="pl-PL" dirty="0"/>
              <a:t> </a:t>
            </a:r>
            <a:r>
              <a:rPr lang="pl-PL" dirty="0" err="1"/>
              <a:t>prezentácie</a:t>
            </a:r>
            <a:r>
              <a:rPr lang="pl-PL" dirty="0"/>
              <a:t>, </a:t>
            </a:r>
            <a:r>
              <a:rPr lang="pl-PL" dirty="0" err="1"/>
              <a:t>estetiku</a:t>
            </a:r>
            <a:r>
              <a:rPr lang="pl-PL" dirty="0"/>
              <a:t> </a:t>
            </a:r>
            <a:r>
              <a:rPr lang="pl-PL" dirty="0" err="1"/>
              <a:t>vášho</a:t>
            </a:r>
            <a:r>
              <a:rPr lang="pl-PL" dirty="0"/>
              <a:t> </a:t>
            </a:r>
            <a:r>
              <a:rPr lang="pl-PL" dirty="0" err="1"/>
              <a:t>diela</a:t>
            </a:r>
            <a:r>
              <a:rPr lang="pl-PL" dirty="0"/>
              <a:t> a </a:t>
            </a:r>
            <a:r>
              <a:rPr lang="pl-PL" dirty="0" err="1"/>
              <a:t>nápaditosť</a:t>
            </a:r>
            <a:r>
              <a:rPr lang="pl-PL" dirty="0"/>
              <a:t> </a:t>
            </a:r>
            <a:r>
              <a:rPr lang="pl-PL" dirty="0" err="1"/>
              <a:t>pri</a:t>
            </a:r>
            <a:r>
              <a:rPr lang="pl-PL" dirty="0"/>
              <a:t> </a:t>
            </a:r>
            <a:r>
              <a:rPr lang="pl-PL" dirty="0" err="1"/>
              <a:t>plnení</a:t>
            </a:r>
            <a:r>
              <a:rPr lang="pl-PL" dirty="0"/>
              <a:t> </a:t>
            </a:r>
            <a:r>
              <a:rPr lang="pl-PL" dirty="0" err="1"/>
              <a:t>úlohy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FF6FC70-96D5-AF62-8DD6-24F0C17F7F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u="sng" dirty="0"/>
              <a:t>V </a:t>
            </a:r>
            <a:r>
              <a:rPr lang="pl-PL" u="sng" dirty="0" err="1"/>
              <a:t>každej</a:t>
            </a:r>
            <a:r>
              <a:rPr lang="pl-PL" u="sng" dirty="0"/>
              <a:t> </a:t>
            </a:r>
            <a:r>
              <a:rPr lang="pl-PL" u="sng" dirty="0" err="1"/>
              <a:t>prezentácii</a:t>
            </a:r>
            <a:r>
              <a:rPr lang="pl-PL" u="sng" dirty="0"/>
              <a:t> </a:t>
            </a:r>
            <a:r>
              <a:rPr lang="pl-PL" u="sng" dirty="0" err="1"/>
              <a:t>musí</a:t>
            </a:r>
            <a:r>
              <a:rPr lang="pl-PL" u="sng" dirty="0"/>
              <a:t> </a:t>
            </a:r>
            <a:r>
              <a:rPr lang="pl-PL" u="sng" dirty="0" err="1"/>
              <a:t>byť</a:t>
            </a:r>
            <a:r>
              <a:rPr lang="pl-PL" u="sng" dirty="0"/>
              <a:t> </a:t>
            </a:r>
            <a:r>
              <a:rPr lang="pl-PL" u="sng" dirty="0" err="1"/>
              <a:t>uvedené</a:t>
            </a:r>
            <a:r>
              <a:rPr lang="pl-PL" u="sng" dirty="0"/>
              <a:t>:</a:t>
            </a:r>
          </a:p>
          <a:p>
            <a:pPr marL="0" indent="0">
              <a:buNone/>
            </a:pPr>
            <a:endParaRPr lang="pl-PL" u="sng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Téma</a:t>
            </a:r>
            <a:r>
              <a:rPr lang="pl-PL" dirty="0"/>
              <a:t> (</a:t>
            </a:r>
            <a:r>
              <a:rPr lang="pl-PL" dirty="0" err="1"/>
              <a:t>rôzna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každú</a:t>
            </a:r>
            <a:r>
              <a:rPr lang="pl-PL" dirty="0"/>
              <a:t> </a:t>
            </a:r>
            <a:r>
              <a:rPr lang="pl-PL" dirty="0" err="1"/>
              <a:t>skupinu</a:t>
            </a:r>
            <a:r>
              <a:rPr lang="pl-PL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Mená</a:t>
            </a:r>
            <a:r>
              <a:rPr lang="pl-PL" dirty="0"/>
              <a:t> a </a:t>
            </a:r>
            <a:r>
              <a:rPr lang="pl-PL" dirty="0" err="1"/>
              <a:t>priezviská</a:t>
            </a:r>
            <a:r>
              <a:rPr lang="pl-PL" dirty="0"/>
              <a:t> </a:t>
            </a:r>
            <a:r>
              <a:rPr lang="pl-PL" dirty="0" err="1"/>
              <a:t>študentov</a:t>
            </a:r>
            <a:r>
              <a:rPr lang="pl-PL" dirty="0"/>
              <a:t>, </a:t>
            </a:r>
            <a:r>
              <a:rPr lang="pl-PL" dirty="0" err="1"/>
              <a:t>ktorí</a:t>
            </a:r>
            <a:r>
              <a:rPr lang="pl-PL" dirty="0"/>
              <a:t> </a:t>
            </a:r>
            <a:r>
              <a:rPr lang="pl-PL" dirty="0" err="1"/>
              <a:t>ju</a:t>
            </a:r>
            <a:r>
              <a:rPr lang="pl-PL" dirty="0"/>
              <a:t> </a:t>
            </a:r>
            <a:r>
              <a:rPr lang="pl-PL" dirty="0" err="1"/>
              <a:t>pripravili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Spracovanie</a:t>
            </a:r>
            <a:r>
              <a:rPr lang="pl-PL" dirty="0"/>
              <a:t> </a:t>
            </a:r>
            <a:r>
              <a:rPr lang="pl-PL" dirty="0" err="1"/>
              <a:t>témy</a:t>
            </a:r>
            <a:r>
              <a:rPr lang="pl-PL" dirty="0"/>
              <a:t> </a:t>
            </a:r>
            <a:r>
              <a:rPr lang="pl-PL" dirty="0" err="1"/>
              <a:t>podľa</a:t>
            </a:r>
            <a:r>
              <a:rPr lang="pl-PL" dirty="0"/>
              <a:t> </a:t>
            </a:r>
            <a:r>
              <a:rPr lang="pl-PL" dirty="0" err="1"/>
              <a:t>pokynov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Práca</a:t>
            </a:r>
            <a:r>
              <a:rPr lang="pl-PL" dirty="0"/>
              <a:t>, </a:t>
            </a:r>
            <a:r>
              <a:rPr lang="pl-PL" dirty="0" err="1"/>
              <a:t>ktorá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prezentuje, by </a:t>
            </a:r>
            <a:r>
              <a:rPr lang="pl-PL" dirty="0" err="1"/>
              <a:t>mala</a:t>
            </a:r>
            <a:r>
              <a:rPr lang="pl-PL" dirty="0"/>
              <a:t> </a:t>
            </a:r>
            <a:r>
              <a:rPr lang="pl-PL" dirty="0" err="1"/>
              <a:t>byť</a:t>
            </a:r>
            <a:r>
              <a:rPr lang="pl-PL" dirty="0"/>
              <a:t> </a:t>
            </a:r>
            <a:r>
              <a:rPr lang="pl-PL" dirty="0" err="1"/>
              <a:t>predstavená</a:t>
            </a:r>
            <a:r>
              <a:rPr lang="pl-PL" dirty="0"/>
              <a:t> </a:t>
            </a:r>
            <a:r>
              <a:rPr lang="pl-PL" dirty="0" err="1"/>
              <a:t>všetkými</a:t>
            </a:r>
            <a:r>
              <a:rPr lang="pl-PL" dirty="0"/>
              <a:t> </a:t>
            </a:r>
            <a:r>
              <a:rPr lang="pl-PL" dirty="0" err="1"/>
              <a:t>študentmi</a:t>
            </a:r>
            <a:r>
              <a:rPr lang="pl-PL" dirty="0"/>
              <a:t>, </a:t>
            </a:r>
            <a:r>
              <a:rPr lang="pl-PL" dirty="0" err="1"/>
              <a:t>ktorí</a:t>
            </a:r>
            <a:r>
              <a:rPr lang="pl-PL" dirty="0"/>
              <a:t> </a:t>
            </a:r>
            <a:r>
              <a:rPr lang="pl-PL" dirty="0" err="1"/>
              <a:t>ju</a:t>
            </a:r>
            <a:r>
              <a:rPr lang="pl-PL" dirty="0"/>
              <a:t> </a:t>
            </a:r>
            <a:r>
              <a:rPr lang="pl-PL" dirty="0" err="1"/>
              <a:t>pripravili</a:t>
            </a:r>
            <a:r>
              <a:rPr lang="pl-PL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pl-PL" dirty="0" err="1"/>
              <a:t>Každá</a:t>
            </a:r>
            <a:r>
              <a:rPr lang="pl-PL" dirty="0"/>
              <a:t> skupina </a:t>
            </a:r>
            <a:r>
              <a:rPr lang="pl-PL" dirty="0" err="1"/>
              <a:t>predstaví</a:t>
            </a:r>
            <a:r>
              <a:rPr lang="pl-PL" dirty="0"/>
              <a:t> </a:t>
            </a:r>
            <a:r>
              <a:rPr lang="pl-PL" dirty="0" err="1"/>
              <a:t>svoju</a:t>
            </a:r>
            <a:r>
              <a:rPr lang="pl-PL" dirty="0"/>
              <a:t> </a:t>
            </a:r>
            <a:r>
              <a:rPr lang="pl-PL" dirty="0" err="1"/>
              <a:t>prácu</a:t>
            </a:r>
            <a:r>
              <a:rPr lang="pl-PL" dirty="0"/>
              <a:t> </a:t>
            </a:r>
            <a:r>
              <a:rPr lang="pl-PL" dirty="0" err="1"/>
              <a:t>pred</a:t>
            </a:r>
            <a:r>
              <a:rPr lang="pl-PL" dirty="0"/>
              <a:t> </a:t>
            </a:r>
            <a:r>
              <a:rPr lang="pl-PL" dirty="0" err="1"/>
              <a:t>triedou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solidFill>
                  <a:schemeClr val="accent2">
                    <a:lumMod val="50000"/>
                  </a:schemeClr>
                </a:solidFill>
              </a:rPr>
              <a:t>Proces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E54DCCB2-8202-0A44-9327-8ABF325856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https://sk.wikipedia.org/wiki/Tanec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https://sk.wikipedia.org/wiki/Modern%C3%BD_tanec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https://sk.wikipedia.org/wiki/Spolo%C4%8Densk%C3%BD_tanec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https://sk.wikipedia.org/wiki/%C5%A0tandardn%C3%BD_tanec</a:t>
            </a:r>
            <a:endParaRPr lang="pl-PL" dirty="0">
              <a:solidFill>
                <a:schemeClr val="bg1"/>
              </a:solidFill>
            </a:endParaRP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66936"/>
          </a:xfrm>
        </p:spPr>
        <p:txBody>
          <a:bodyPr/>
          <a:lstStyle/>
          <a:p>
            <a:r>
              <a:rPr lang="pl-PL" dirty="0"/>
              <a:t>ZDROJE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B5D6D7A-81FC-AD37-B6B5-B2511F5DCE6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6093253"/>
              </p:ext>
            </p:extLst>
          </p:nvPr>
        </p:nvGraphicFramePr>
        <p:xfrm>
          <a:off x="666210" y="937134"/>
          <a:ext cx="781158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2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2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2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2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7928">
                <a:tc>
                  <a:txBody>
                    <a:bodyPr/>
                    <a:lstStyle/>
                    <a:p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bodov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70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Vecný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obsah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Nedostatočné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mimo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témy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Chybné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Slabé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využitie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zdrojov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správne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Prípadne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drobné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chyby.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o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téme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využitie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zdrojov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Plné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o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téme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Vyčerpané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využitie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uvedených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zdrojov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prípadne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iných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zdrojov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70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Estetické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dojmy,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kreativita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Prezentácia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málo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čitateľná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neestetická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Informácie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sú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podané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chaoticky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Prezentácia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pekná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čitateľná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estetická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s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nápaditým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vyhotovením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rozloženie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informácií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  <a:endParaRPr lang="pl-PL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Prezentácia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veľmi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estetická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čitateľná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s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prekvapivým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vyhotovením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prehľadná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lákavá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oboznámenie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sa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 s </a:t>
                      </a:r>
                      <a:r>
                        <a:rPr lang="pl-PL" sz="1800" b="0" i="0" u="none" strike="noStrike" kern="1200" dirty="0" err="1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ňou</a:t>
                      </a:r>
                      <a:r>
                        <a:rPr lang="pl-PL" sz="1800" b="0" i="0" u="none" strike="noStrike" kern="1200" dirty="0">
                          <a:solidFill>
                            <a:schemeClr val="bg2"/>
                          </a:solidFill>
                          <a:latin typeface="+mj-lt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22920"/>
          </a:xfrm>
        </p:spPr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Hodnotenie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8B86CFC2-AA49-F6A9-35E9-8EEF857E24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6774664"/>
              </p:ext>
            </p:extLst>
          </p:nvPr>
        </p:nvGraphicFramePr>
        <p:xfrm>
          <a:off x="457200" y="890053"/>
          <a:ext cx="8229600" cy="5797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02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306">
                <a:tc>
                  <a:txBody>
                    <a:bodyPr/>
                    <a:lstStyle/>
                    <a:p>
                      <a:r>
                        <a:rPr lang="pl-PL" dirty="0" err="1"/>
                        <a:t>Počet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bodov</a:t>
                      </a:r>
                      <a:endParaRPr lang="pl-PL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3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853"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latin typeface="+mj-lt"/>
                        </a:rPr>
                        <a:t>Zapojenie</a:t>
                      </a:r>
                      <a:r>
                        <a:rPr lang="pl-PL" dirty="0">
                          <a:latin typeface="+mj-lt"/>
                        </a:rPr>
                        <a:t> do </a:t>
                      </a:r>
                      <a:r>
                        <a:rPr lang="pl-PL" dirty="0" err="1">
                          <a:latin typeface="+mj-lt"/>
                        </a:rPr>
                        <a:t>práce</a:t>
                      </a:r>
                      <a:r>
                        <a:rPr lang="pl-PL" dirty="0">
                          <a:latin typeface="+mj-lt"/>
                        </a:rPr>
                        <a:t> na </a:t>
                      </a:r>
                      <a:r>
                        <a:rPr lang="pl-PL" dirty="0" err="1">
                          <a:latin typeface="+mj-lt"/>
                        </a:rPr>
                        <a:t>tvorbe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plagátu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latin typeface="+mj-lt"/>
                        </a:rPr>
                        <a:t>Málo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zapojenie</a:t>
                      </a:r>
                      <a:r>
                        <a:rPr lang="pl-PL" dirty="0">
                          <a:latin typeface="+mj-lt"/>
                        </a:rPr>
                        <a:t> do </a:t>
                      </a:r>
                      <a:r>
                        <a:rPr lang="pl-PL" dirty="0" err="1">
                          <a:latin typeface="+mj-lt"/>
                        </a:rPr>
                        <a:t>práce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nedostatok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kreativity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neochota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zapojiť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sa</a:t>
                      </a:r>
                      <a:r>
                        <a:rPr lang="pl-PL" dirty="0">
                          <a:latin typeface="+mj-lt"/>
                        </a:rPr>
                        <a:t> do </a:t>
                      </a:r>
                      <a:r>
                        <a:rPr lang="pl-PL" dirty="0" err="1">
                          <a:latin typeface="+mj-lt"/>
                        </a:rPr>
                        <a:t>priebehu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práce</a:t>
                      </a:r>
                      <a:r>
                        <a:rPr lang="pl-PL" dirty="0">
                          <a:latin typeface="+mj-lt"/>
                        </a:rPr>
                        <a:t>. </a:t>
                      </a:r>
                      <a:r>
                        <a:rPr lang="pl-PL" dirty="0" err="1">
                          <a:latin typeface="+mj-lt"/>
                        </a:rPr>
                        <a:t>Veľká</a:t>
                      </a:r>
                      <a:r>
                        <a:rPr lang="pl-PL" dirty="0">
                          <a:latin typeface="+mj-lt"/>
                        </a:rPr>
                        <a:t> pomoc </a:t>
                      </a:r>
                      <a:r>
                        <a:rPr lang="pl-PL" dirty="0" err="1">
                          <a:latin typeface="+mj-lt"/>
                        </a:rPr>
                        <a:t>zo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strany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učiteľa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latin typeface="+mj-lt"/>
                        </a:rPr>
                        <a:t>Zapojenie</a:t>
                      </a:r>
                      <a:r>
                        <a:rPr lang="pl-PL" dirty="0">
                          <a:latin typeface="+mj-lt"/>
                        </a:rPr>
                        <a:t> do </a:t>
                      </a:r>
                      <a:r>
                        <a:rPr lang="pl-PL" dirty="0" err="1">
                          <a:latin typeface="+mj-lt"/>
                        </a:rPr>
                        <a:t>práce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malá</a:t>
                      </a:r>
                      <a:r>
                        <a:rPr lang="pl-PL" dirty="0">
                          <a:latin typeface="+mj-lt"/>
                        </a:rPr>
                        <a:t> pomoc od </a:t>
                      </a:r>
                      <a:r>
                        <a:rPr lang="pl-PL" dirty="0" err="1">
                          <a:latin typeface="+mj-lt"/>
                        </a:rPr>
                        <a:t>učiteľa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dobré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nápady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err="1">
                          <a:latin typeface="+mj-lt"/>
                        </a:rPr>
                        <a:t>Veľká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kreativita</a:t>
                      </a:r>
                      <a:r>
                        <a:rPr lang="pl-PL" dirty="0">
                          <a:latin typeface="+mj-lt"/>
                        </a:rPr>
                        <a:t> a </a:t>
                      </a:r>
                      <a:r>
                        <a:rPr lang="pl-PL" dirty="0" err="1">
                          <a:latin typeface="+mj-lt"/>
                        </a:rPr>
                        <a:t>zapojenie</a:t>
                      </a:r>
                      <a:r>
                        <a:rPr lang="pl-PL" dirty="0">
                          <a:latin typeface="+mj-lt"/>
                        </a:rPr>
                        <a:t>. </a:t>
                      </a:r>
                      <a:r>
                        <a:rPr lang="pl-PL" dirty="0" err="1">
                          <a:latin typeface="+mj-lt"/>
                        </a:rPr>
                        <a:t>Hľadanie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zaujímavých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riešení</a:t>
                      </a:r>
                      <a:r>
                        <a:rPr lang="pl-PL" dirty="0">
                          <a:latin typeface="+mj-lt"/>
                        </a:rPr>
                        <a:t> a </a:t>
                      </a:r>
                      <a:r>
                        <a:rPr lang="pl-PL" dirty="0" err="1">
                          <a:latin typeface="+mj-lt"/>
                        </a:rPr>
                        <a:t>koncepcií</a:t>
                      </a:r>
                      <a:r>
                        <a:rPr lang="pl-PL" dirty="0">
                          <a:latin typeface="+mj-lt"/>
                        </a:rPr>
                        <a:t>. </a:t>
                      </a:r>
                      <a:r>
                        <a:rPr lang="pl-PL" dirty="0" err="1">
                          <a:latin typeface="+mj-lt"/>
                        </a:rPr>
                        <a:t>Samostatná</a:t>
                      </a:r>
                      <a:r>
                        <a:rPr lang="pl-PL" dirty="0">
                          <a:latin typeface="+mj-lt"/>
                        </a:rPr>
                        <a:t> (bez </a:t>
                      </a:r>
                      <a:r>
                        <a:rPr lang="pl-PL" dirty="0" err="1">
                          <a:latin typeface="+mj-lt"/>
                        </a:rPr>
                        <a:t>pomoci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učiteľa</a:t>
                      </a:r>
                      <a:r>
                        <a:rPr lang="pl-PL" dirty="0">
                          <a:latin typeface="+mj-lt"/>
                        </a:rPr>
                        <a:t>) a </a:t>
                      </a:r>
                      <a:r>
                        <a:rPr lang="pl-PL" dirty="0" err="1">
                          <a:latin typeface="+mj-lt"/>
                        </a:rPr>
                        <a:t>koordinovaná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práca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141">
                <a:tc>
                  <a:txBody>
                    <a:bodyPr/>
                    <a:lstStyle/>
                    <a:p>
                      <a:pPr algn="l"/>
                      <a:r>
                        <a:rPr lang="pl-PL" b="0" dirty="0" err="1">
                          <a:latin typeface="+mj-lt"/>
                        </a:rPr>
                        <a:t>Prezentácia</a:t>
                      </a:r>
                      <a:endParaRPr lang="pl-PL" b="0" dirty="0">
                        <a:latin typeface="+mj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latin typeface="+mj-lt"/>
                        </a:rPr>
                        <a:t>Prezentácia</a:t>
                      </a:r>
                      <a:r>
                        <a:rPr lang="pl-PL" dirty="0">
                          <a:latin typeface="+mj-lt"/>
                        </a:rPr>
                        <a:t> len </a:t>
                      </a:r>
                      <a:r>
                        <a:rPr lang="pl-PL" dirty="0" err="1">
                          <a:latin typeface="+mj-lt"/>
                        </a:rPr>
                        <a:t>prečítaná</a:t>
                      </a:r>
                      <a:r>
                        <a:rPr lang="pl-PL" dirty="0">
                          <a:latin typeface="+mj-lt"/>
                        </a:rPr>
                        <a:t> (</a:t>
                      </a:r>
                      <a:r>
                        <a:rPr lang="pl-PL" dirty="0" err="1">
                          <a:latin typeface="+mj-lt"/>
                        </a:rPr>
                        <a:t>opísaná</a:t>
                      </a:r>
                      <a:r>
                        <a:rPr lang="pl-PL" dirty="0">
                          <a:latin typeface="+mj-lt"/>
                        </a:rPr>
                        <a:t> v </a:t>
                      </a:r>
                      <a:r>
                        <a:rPr lang="pl-PL" dirty="0" err="1">
                          <a:latin typeface="+mj-lt"/>
                        </a:rPr>
                        <a:t>znakovom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jazyku</a:t>
                      </a:r>
                      <a:r>
                        <a:rPr lang="pl-PL" dirty="0">
                          <a:latin typeface="+mj-lt"/>
                        </a:rPr>
                        <a:t>), </a:t>
                      </a:r>
                      <a:r>
                        <a:rPr lang="pl-PL" dirty="0" err="1">
                          <a:latin typeface="+mj-lt"/>
                        </a:rPr>
                        <a:t>slabá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znalosť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témy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slovníka</a:t>
                      </a:r>
                      <a:r>
                        <a:rPr lang="pl-PL" dirty="0">
                          <a:latin typeface="+mj-lt"/>
                        </a:rPr>
                        <a:t>. </a:t>
                      </a:r>
                      <a:r>
                        <a:rPr lang="pl-PL" dirty="0" err="1">
                          <a:latin typeface="+mj-lt"/>
                        </a:rPr>
                        <a:t>Chýbanie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odpovedí</a:t>
                      </a:r>
                      <a:r>
                        <a:rPr lang="pl-PL" dirty="0">
                          <a:latin typeface="+mj-lt"/>
                        </a:rPr>
                        <a:t> na </a:t>
                      </a:r>
                      <a:r>
                        <a:rPr lang="pl-PL" dirty="0" err="1">
                          <a:latin typeface="+mj-lt"/>
                        </a:rPr>
                        <a:t>otázky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učiteľa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err="1">
                          <a:latin typeface="+mj-lt"/>
                        </a:rPr>
                        <a:t>Prezentácia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čiastočne</a:t>
                      </a:r>
                      <a:r>
                        <a:rPr lang="pl-PL" dirty="0">
                          <a:latin typeface="+mj-lt"/>
                        </a:rPr>
                        <a:t> len </a:t>
                      </a:r>
                      <a:r>
                        <a:rPr lang="pl-PL" dirty="0" err="1">
                          <a:latin typeface="+mj-lt"/>
                        </a:rPr>
                        <a:t>prečítaná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čiastočne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samostatne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vyhlásená</a:t>
                      </a:r>
                      <a:r>
                        <a:rPr lang="pl-PL" dirty="0">
                          <a:latin typeface="+mj-lt"/>
                        </a:rPr>
                        <a:t> (</a:t>
                      </a:r>
                      <a:r>
                        <a:rPr kumimoji="0" lang="pl-PL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opísaná</a:t>
                      </a:r>
                      <a:r>
                        <a:rPr kumimoji="0" lang="pl-PL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 </a:t>
                      </a:r>
                      <a:r>
                        <a:rPr kumimoji="0" lang="pl-PL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znakovom</a:t>
                      </a:r>
                      <a:r>
                        <a:rPr kumimoji="0" lang="pl-PL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pl-PL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jazyku</a:t>
                      </a:r>
                      <a:r>
                        <a:rPr lang="pl-PL" dirty="0">
                          <a:latin typeface="+mj-lt"/>
                        </a:rPr>
                        <a:t>). </a:t>
                      </a:r>
                      <a:r>
                        <a:rPr lang="pl-PL" dirty="0" err="1">
                          <a:latin typeface="+mj-lt"/>
                        </a:rPr>
                        <a:t>Slabé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odpovede</a:t>
                      </a:r>
                      <a:r>
                        <a:rPr lang="pl-PL" dirty="0">
                          <a:latin typeface="+mj-lt"/>
                        </a:rPr>
                        <a:t> na </a:t>
                      </a:r>
                      <a:r>
                        <a:rPr lang="pl-PL" dirty="0" err="1">
                          <a:latin typeface="+mj-lt"/>
                        </a:rPr>
                        <a:t>otázky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učiteľa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err="1">
                          <a:latin typeface="+mj-lt"/>
                        </a:rPr>
                        <a:t>Prezentácia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prezentovaná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samostatne</a:t>
                      </a:r>
                      <a:r>
                        <a:rPr lang="pl-PL" dirty="0">
                          <a:latin typeface="+mj-lt"/>
                        </a:rPr>
                        <a:t>, </a:t>
                      </a:r>
                      <a:r>
                        <a:rPr lang="pl-PL" dirty="0" err="1">
                          <a:latin typeface="+mj-lt"/>
                        </a:rPr>
                        <a:t>dobrá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znalosť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témy</a:t>
                      </a:r>
                      <a:r>
                        <a:rPr lang="pl-PL" dirty="0">
                          <a:latin typeface="+mj-lt"/>
                        </a:rPr>
                        <a:t>. </a:t>
                      </a:r>
                      <a:r>
                        <a:rPr lang="pl-PL" dirty="0" err="1">
                          <a:latin typeface="+mj-lt"/>
                        </a:rPr>
                        <a:t>Dobré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odpovede</a:t>
                      </a:r>
                      <a:r>
                        <a:rPr lang="pl-PL" dirty="0">
                          <a:latin typeface="+mj-lt"/>
                        </a:rPr>
                        <a:t> na </a:t>
                      </a:r>
                      <a:r>
                        <a:rPr lang="pl-PL" dirty="0" err="1">
                          <a:latin typeface="+mj-lt"/>
                        </a:rPr>
                        <a:t>otázky</a:t>
                      </a:r>
                      <a:r>
                        <a:rPr lang="pl-PL" dirty="0">
                          <a:latin typeface="+mj-lt"/>
                        </a:rPr>
                        <a:t> </a:t>
                      </a:r>
                      <a:r>
                        <a:rPr lang="pl-PL" dirty="0" err="1">
                          <a:latin typeface="+mj-lt"/>
                        </a:rPr>
                        <a:t>učiteľa</a:t>
                      </a:r>
                      <a:r>
                        <a:rPr lang="pl-PL" dirty="0">
                          <a:latin typeface="+mj-lt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3420"/>
          </a:xfrm>
        </p:spPr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Hodnotenie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87945"/>
              </p:ext>
            </p:extLst>
          </p:nvPr>
        </p:nvGraphicFramePr>
        <p:xfrm>
          <a:off x="457200" y="1524000"/>
          <a:ext cx="8229600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Body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Hodnotenie</a:t>
                      </a:r>
                      <a:endParaRPr lang="pl-PL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1-4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nedostačujúci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8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5-6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err="1">
                          <a:effectLst/>
                        </a:rPr>
                        <a:t>dostačujúci</a:t>
                      </a:r>
                      <a:r>
                        <a:rPr lang="pl-PL" sz="18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7-8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err="1">
                          <a:effectLst/>
                        </a:rPr>
                        <a:t>dostačujúci</a:t>
                      </a:r>
                      <a:r>
                        <a:rPr lang="pl-PL" sz="18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9-10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err="1">
                          <a:effectLst/>
                        </a:rPr>
                        <a:t>dobrý</a:t>
                      </a:r>
                      <a:endParaRPr lang="pl-PL" sz="18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11-12 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err="1">
                          <a:effectLst/>
                        </a:rPr>
                        <a:t>chválitebný</a:t>
                      </a:r>
                      <a:endParaRPr lang="pl-PL" sz="18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12</a:t>
                      </a: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err="1">
                          <a:effectLst/>
                        </a:rPr>
                        <a:t>Výborný</a:t>
                      </a:r>
                      <a:r>
                        <a:rPr lang="pl-PL" sz="1800" dirty="0">
                          <a:effectLst/>
                        </a:rPr>
                        <a:t> (na </a:t>
                      </a:r>
                      <a:r>
                        <a:rPr lang="pl-PL" sz="1800" dirty="0" err="1">
                          <a:effectLst/>
                        </a:rPr>
                        <a:t>vynikajúce</a:t>
                      </a:r>
                      <a:r>
                        <a:rPr lang="pl-PL" sz="1800" dirty="0">
                          <a:effectLst/>
                        </a:rPr>
                        <a:t> </a:t>
                      </a:r>
                      <a:r>
                        <a:rPr lang="pl-PL" sz="1800" dirty="0" err="1">
                          <a:effectLst/>
                        </a:rPr>
                        <a:t>hodnotenie</a:t>
                      </a:r>
                      <a:r>
                        <a:rPr lang="pl-PL" sz="1800" dirty="0">
                          <a:effectLst/>
                        </a:rPr>
                        <a:t> je </a:t>
                      </a:r>
                      <a:r>
                        <a:rPr lang="pl-PL" sz="1800" dirty="0" err="1">
                          <a:effectLst/>
                        </a:rPr>
                        <a:t>potrebné</a:t>
                      </a:r>
                      <a:r>
                        <a:rPr lang="pl-PL" sz="1800" dirty="0">
                          <a:effectLst/>
                        </a:rPr>
                        <a:t> </a:t>
                      </a:r>
                      <a:r>
                        <a:rPr lang="pl-PL" sz="1800" dirty="0" err="1">
                          <a:effectLst/>
                        </a:rPr>
                        <a:t>získať</a:t>
                      </a:r>
                      <a:r>
                        <a:rPr lang="pl-PL" sz="1800" dirty="0">
                          <a:effectLst/>
                        </a:rPr>
                        <a:t> </a:t>
                      </a:r>
                      <a:r>
                        <a:rPr lang="pl-PL" sz="1800" dirty="0" err="1">
                          <a:effectLst/>
                        </a:rPr>
                        <a:t>maximálny</a:t>
                      </a:r>
                      <a:r>
                        <a:rPr lang="pl-PL" sz="1800" dirty="0">
                          <a:effectLst/>
                        </a:rPr>
                        <a:t> </a:t>
                      </a:r>
                      <a:r>
                        <a:rPr lang="pl-PL" sz="1800" dirty="0" err="1">
                          <a:effectLst/>
                        </a:rPr>
                        <a:t>počet</a:t>
                      </a:r>
                      <a:r>
                        <a:rPr lang="pl-PL" sz="1800" dirty="0">
                          <a:effectLst/>
                        </a:rPr>
                        <a:t> </a:t>
                      </a:r>
                      <a:r>
                        <a:rPr lang="pl-PL" sz="1800" dirty="0" err="1">
                          <a:effectLst/>
                        </a:rPr>
                        <a:t>bodov</a:t>
                      </a:r>
                      <a:r>
                        <a:rPr lang="pl-PL" sz="1800" dirty="0">
                          <a:effectLst/>
                        </a:rPr>
                        <a:t> za </a:t>
                      </a:r>
                      <a:r>
                        <a:rPr lang="pl-PL" sz="1800" dirty="0" err="1">
                          <a:effectLst/>
                        </a:rPr>
                        <a:t>prezentáciu</a:t>
                      </a:r>
                      <a:r>
                        <a:rPr lang="pl-PL" sz="1800" dirty="0">
                          <a:effectLst/>
                        </a:rPr>
                        <a:t> </a:t>
                      </a:r>
                      <a:r>
                        <a:rPr lang="pl-PL" sz="1800" dirty="0" err="1">
                          <a:effectLst/>
                        </a:rPr>
                        <a:t>lapbooku</a:t>
                      </a:r>
                      <a:r>
                        <a:rPr lang="pl-PL" sz="1800" dirty="0">
                          <a:effectLst/>
                        </a:rPr>
                        <a:t> a </a:t>
                      </a:r>
                      <a:r>
                        <a:rPr lang="pl-PL" sz="1800" dirty="0" err="1">
                          <a:effectLst/>
                        </a:rPr>
                        <a:t>predstaviť</a:t>
                      </a:r>
                      <a:r>
                        <a:rPr lang="pl-PL" sz="1800" dirty="0">
                          <a:effectLst/>
                        </a:rPr>
                        <a:t> </a:t>
                      </a:r>
                      <a:r>
                        <a:rPr lang="pl-PL" sz="1800" dirty="0" err="1">
                          <a:effectLst/>
                        </a:rPr>
                        <a:t>základný</a:t>
                      </a:r>
                      <a:r>
                        <a:rPr lang="pl-PL" sz="1800" dirty="0">
                          <a:effectLst/>
                        </a:rPr>
                        <a:t> krok </a:t>
                      </a:r>
                      <a:r>
                        <a:rPr lang="pl-PL" sz="1800" dirty="0" err="1">
                          <a:effectLst/>
                        </a:rPr>
                        <a:t>vybraného</a:t>
                      </a:r>
                      <a:r>
                        <a:rPr lang="pl-PL" sz="1800" dirty="0">
                          <a:effectLst/>
                        </a:rPr>
                        <a:t> </a:t>
                      </a:r>
                      <a:r>
                        <a:rPr lang="pl-PL" sz="1800" dirty="0" err="1">
                          <a:effectLst/>
                        </a:rPr>
                        <a:t>tanca</a:t>
                      </a:r>
                      <a:r>
                        <a:rPr lang="pl-PL" sz="1800" dirty="0">
                          <a:effectLst/>
                        </a:rPr>
                        <a:t>)</a:t>
                      </a: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Hodnotenie</a:t>
            </a:r>
            <a:endParaRPr lang="pl-PL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7C945200-189E-1BF7-B3AF-8E286C9A64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142873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pl-PL" sz="2800" dirty="0"/>
              <a:t>V </a:t>
            </a:r>
            <a:r>
              <a:rPr lang="pl-PL" sz="2800" dirty="0" err="1"/>
              <a:t>rámci</a:t>
            </a:r>
            <a:r>
              <a:rPr lang="pl-PL" sz="2800" dirty="0"/>
              <a:t> </a:t>
            </a:r>
            <a:r>
              <a:rPr lang="pl-PL" sz="2800" dirty="0" err="1"/>
              <a:t>tohto</a:t>
            </a:r>
            <a:r>
              <a:rPr lang="pl-PL" sz="2800" dirty="0"/>
              <a:t> projektu </a:t>
            </a:r>
            <a:r>
              <a:rPr lang="pl-PL" sz="2800" dirty="0" err="1"/>
              <a:t>ste</a:t>
            </a:r>
            <a:r>
              <a:rPr lang="pl-PL" sz="2800" dirty="0"/>
              <a:t> mali </a:t>
            </a:r>
            <a:r>
              <a:rPr lang="pl-PL" sz="2800" dirty="0" err="1"/>
              <a:t>možnosť</a:t>
            </a:r>
            <a:r>
              <a:rPr lang="pl-PL" sz="2800" dirty="0"/>
              <a:t> </a:t>
            </a:r>
            <a:r>
              <a:rPr lang="pl-PL" sz="2800" dirty="0" err="1"/>
              <a:t>spoznať</a:t>
            </a:r>
            <a:r>
              <a:rPr lang="pl-PL" sz="2800" dirty="0"/>
              <a:t> </a:t>
            </a:r>
            <a:r>
              <a:rPr lang="pl-PL" sz="2800" dirty="0" err="1"/>
              <a:t>rôzne</a:t>
            </a:r>
            <a:r>
              <a:rPr lang="pl-PL" sz="2800" dirty="0"/>
              <a:t> </a:t>
            </a:r>
            <a:r>
              <a:rPr lang="pl-PL" sz="2800" dirty="0" err="1"/>
              <a:t>druhy</a:t>
            </a:r>
            <a:r>
              <a:rPr lang="pl-PL" sz="2800" dirty="0"/>
              <a:t> </a:t>
            </a:r>
            <a:r>
              <a:rPr lang="pl-PL" sz="2800" dirty="0" err="1"/>
              <a:t>tancov</a:t>
            </a:r>
            <a:r>
              <a:rPr lang="pl-PL" sz="2800" dirty="0"/>
              <a:t> z </a:t>
            </a:r>
            <a:r>
              <a:rPr lang="pl-PL" sz="2800" dirty="0" err="1"/>
              <a:t>rôznych</a:t>
            </a:r>
            <a:r>
              <a:rPr lang="pl-PL" sz="2800" dirty="0"/>
              <a:t> </a:t>
            </a:r>
            <a:r>
              <a:rPr lang="pl-PL" sz="2800" dirty="0" err="1"/>
              <a:t>kútov</a:t>
            </a:r>
            <a:r>
              <a:rPr lang="pl-PL" sz="2800" dirty="0"/>
              <a:t> </a:t>
            </a:r>
            <a:r>
              <a:rPr lang="pl-PL" sz="2800" dirty="0" err="1"/>
              <a:t>sveta</a:t>
            </a:r>
            <a:r>
              <a:rPr lang="pl-PL" sz="2800" dirty="0"/>
              <a:t>.</a:t>
            </a:r>
          </a:p>
          <a:p>
            <a:r>
              <a:rPr lang="pl-PL" sz="2800" dirty="0"/>
              <a:t>Mali </a:t>
            </a:r>
            <a:r>
              <a:rPr lang="pl-PL" sz="2800" dirty="0" err="1"/>
              <a:t>ste</a:t>
            </a:r>
            <a:r>
              <a:rPr lang="pl-PL" sz="2800" dirty="0"/>
              <a:t> </a:t>
            </a:r>
            <a:r>
              <a:rPr lang="pl-PL" sz="2800" dirty="0" err="1"/>
              <a:t>možnosť</a:t>
            </a:r>
            <a:r>
              <a:rPr lang="pl-PL" sz="2800" dirty="0"/>
              <a:t> </a:t>
            </a:r>
            <a:r>
              <a:rPr lang="pl-PL" sz="2800" dirty="0" err="1"/>
              <a:t>prezentovať</a:t>
            </a:r>
            <a:r>
              <a:rPr lang="pl-PL" sz="2800" dirty="0"/>
              <a:t> </a:t>
            </a:r>
            <a:r>
              <a:rPr lang="pl-PL" sz="2800" dirty="0" err="1"/>
              <a:t>svoje</a:t>
            </a:r>
            <a:r>
              <a:rPr lang="pl-PL" sz="2800" dirty="0"/>
              <a:t> </a:t>
            </a:r>
            <a:r>
              <a:rPr lang="pl-PL" sz="2800" dirty="0" err="1"/>
              <a:t>manuálne</a:t>
            </a:r>
            <a:r>
              <a:rPr lang="pl-PL" sz="2800" dirty="0"/>
              <a:t> </a:t>
            </a:r>
            <a:r>
              <a:rPr lang="pl-PL" sz="2800" dirty="0" err="1"/>
              <a:t>schopnosti</a:t>
            </a:r>
            <a:r>
              <a:rPr lang="pl-PL" sz="2800" dirty="0"/>
              <a:t>.</a:t>
            </a:r>
          </a:p>
          <a:p>
            <a:r>
              <a:rPr lang="pl-PL" sz="2800" dirty="0" err="1"/>
              <a:t>Spoznali</a:t>
            </a:r>
            <a:r>
              <a:rPr lang="pl-PL" sz="2800" dirty="0"/>
              <a:t> </a:t>
            </a:r>
            <a:r>
              <a:rPr lang="pl-PL" sz="2800" dirty="0" err="1"/>
              <a:t>ste</a:t>
            </a:r>
            <a:r>
              <a:rPr lang="pl-PL" sz="2800" dirty="0"/>
              <a:t> </a:t>
            </a:r>
            <a:r>
              <a:rPr lang="pl-PL" sz="2800" dirty="0" err="1"/>
              <a:t>zásady</a:t>
            </a:r>
            <a:r>
              <a:rPr lang="pl-PL" sz="2800" dirty="0"/>
              <a:t> </a:t>
            </a:r>
            <a:r>
              <a:rPr lang="pl-PL" sz="2800" dirty="0" err="1"/>
              <a:t>spolupráce</a:t>
            </a:r>
            <a:r>
              <a:rPr lang="pl-PL" sz="2800" dirty="0"/>
              <a:t> a </a:t>
            </a:r>
            <a:r>
              <a:rPr lang="pl-PL" sz="2800" dirty="0" err="1"/>
              <a:t>komunikácie</a:t>
            </a:r>
            <a:r>
              <a:rPr lang="pl-PL" sz="2800" dirty="0"/>
              <a:t> v </a:t>
            </a:r>
            <a:r>
              <a:rPr lang="pl-PL" sz="2800" dirty="0" err="1"/>
              <a:t>skupine</a:t>
            </a:r>
            <a:r>
              <a:rPr lang="pl-PL" sz="2800" dirty="0"/>
              <a:t>.</a:t>
            </a:r>
          </a:p>
          <a:p>
            <a:r>
              <a:rPr lang="pl-PL" sz="2800" dirty="0"/>
              <a:t>Mali </a:t>
            </a:r>
            <a:r>
              <a:rPr lang="pl-PL" sz="2800" dirty="0" err="1"/>
              <a:t>ste</a:t>
            </a:r>
            <a:r>
              <a:rPr lang="pl-PL" sz="2800" dirty="0"/>
              <a:t> </a:t>
            </a:r>
            <a:r>
              <a:rPr lang="pl-PL" sz="2800" dirty="0" err="1"/>
              <a:t>možnosť</a:t>
            </a:r>
            <a:r>
              <a:rPr lang="pl-PL" sz="2800" dirty="0"/>
              <a:t> </a:t>
            </a:r>
            <a:r>
              <a:rPr lang="pl-PL" sz="2800" dirty="0" err="1"/>
              <a:t>prezentovať</a:t>
            </a:r>
            <a:r>
              <a:rPr lang="pl-PL" sz="2800" dirty="0"/>
              <a:t> </a:t>
            </a:r>
            <a:r>
              <a:rPr lang="pl-PL" sz="2800" dirty="0" err="1"/>
              <a:t>svoje</a:t>
            </a:r>
            <a:r>
              <a:rPr lang="pl-PL" sz="2800" dirty="0"/>
              <a:t> </a:t>
            </a:r>
            <a:r>
              <a:rPr lang="pl-PL" sz="2800" dirty="0" err="1"/>
              <a:t>tanečné</a:t>
            </a:r>
            <a:r>
              <a:rPr lang="pl-PL" sz="2800" dirty="0"/>
              <a:t> </a:t>
            </a:r>
            <a:r>
              <a:rPr lang="pl-PL" sz="2800" dirty="0" err="1"/>
              <a:t>schopnosti</a:t>
            </a:r>
            <a:r>
              <a:rPr lang="pl-PL" sz="2800" dirty="0"/>
              <a:t>.</a:t>
            </a:r>
          </a:p>
          <a:p>
            <a:r>
              <a:rPr lang="pl-PL" sz="2800" dirty="0" err="1"/>
              <a:t>Naučili</a:t>
            </a:r>
            <a:r>
              <a:rPr lang="pl-PL" sz="2800" dirty="0"/>
              <a:t> </a:t>
            </a:r>
            <a:r>
              <a:rPr lang="pl-PL" sz="2800" dirty="0" err="1"/>
              <a:t>ste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vyhľadávať</a:t>
            </a:r>
            <a:r>
              <a:rPr lang="pl-PL" sz="2800" dirty="0"/>
              <a:t> a </a:t>
            </a:r>
            <a:r>
              <a:rPr lang="pl-PL" sz="2800" dirty="0" err="1"/>
              <a:t>využívať</a:t>
            </a:r>
            <a:r>
              <a:rPr lang="pl-PL" sz="2800" dirty="0"/>
              <a:t> </a:t>
            </a:r>
            <a:r>
              <a:rPr lang="pl-PL" sz="2800" dirty="0" err="1"/>
              <a:t>rôzne</a:t>
            </a:r>
            <a:r>
              <a:rPr lang="pl-PL" sz="2800" dirty="0"/>
              <a:t> </a:t>
            </a:r>
            <a:r>
              <a:rPr lang="pl-PL" sz="2800" dirty="0" err="1"/>
              <a:t>informačné</a:t>
            </a:r>
            <a:r>
              <a:rPr lang="pl-PL" sz="2800" dirty="0"/>
              <a:t> zdroje.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Záver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A1969D8F-63F0-CBD5-2BEA-3D8544DB35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/>
            <a:r>
              <a:rPr lang="pl-PL" sz="2400" dirty="0" err="1"/>
              <a:t>Pred</a:t>
            </a:r>
            <a:r>
              <a:rPr lang="pl-PL" sz="2400" dirty="0"/>
              <a:t> </a:t>
            </a:r>
            <a:r>
              <a:rPr lang="pl-PL" sz="2400" dirty="0" err="1"/>
              <a:t>začatím</a:t>
            </a:r>
            <a:r>
              <a:rPr lang="pl-PL" sz="2400" dirty="0"/>
              <a:t> projektu je </a:t>
            </a:r>
            <a:r>
              <a:rPr lang="pl-PL" sz="2400" dirty="0" err="1"/>
              <a:t>potrebné</a:t>
            </a:r>
            <a:r>
              <a:rPr lang="pl-PL" sz="2400" dirty="0"/>
              <a:t> </a:t>
            </a:r>
            <a:r>
              <a:rPr lang="pl-PL" sz="2400" dirty="0" err="1"/>
              <a:t>dôkladne</a:t>
            </a:r>
            <a:r>
              <a:rPr lang="pl-PL" sz="2400" dirty="0"/>
              <a:t> </a:t>
            </a:r>
            <a:r>
              <a:rPr lang="pl-PL" sz="2400" dirty="0" err="1"/>
              <a:t>oboznámiť</a:t>
            </a:r>
            <a:r>
              <a:rPr lang="pl-PL" sz="2400" dirty="0"/>
              <a:t> </a:t>
            </a:r>
            <a:r>
              <a:rPr lang="pl-PL" sz="2400" dirty="0" err="1"/>
              <a:t>študentov</a:t>
            </a:r>
            <a:r>
              <a:rPr lang="pl-PL" sz="2400" dirty="0"/>
              <a:t> s </a:t>
            </a:r>
            <a:r>
              <a:rPr lang="pl-PL" sz="2400" dirty="0" err="1"/>
              <a:t>obsahom</a:t>
            </a:r>
            <a:r>
              <a:rPr lang="pl-PL" sz="2400" dirty="0"/>
              <a:t> </a:t>
            </a:r>
            <a:r>
              <a:rPr lang="pl-PL" sz="2400" dirty="0" err="1"/>
              <a:t>úloh</a:t>
            </a:r>
            <a:r>
              <a:rPr lang="pl-PL" sz="2400" dirty="0"/>
              <a:t> a </a:t>
            </a:r>
            <a:r>
              <a:rPr lang="pl-PL" sz="2400" dirty="0" err="1"/>
              <a:t>prispôsobiť</a:t>
            </a:r>
            <a:r>
              <a:rPr lang="pl-PL" sz="2400" dirty="0"/>
              <a:t> </a:t>
            </a:r>
            <a:r>
              <a:rPr lang="pl-PL" sz="2400" dirty="0" err="1"/>
              <a:t>spôsob</a:t>
            </a:r>
            <a:r>
              <a:rPr lang="pl-PL" sz="2400" dirty="0"/>
              <a:t> </a:t>
            </a:r>
            <a:r>
              <a:rPr lang="pl-PL" sz="2400" dirty="0" err="1"/>
              <a:t>komunikácie</a:t>
            </a:r>
            <a:r>
              <a:rPr lang="pl-PL" sz="2400" dirty="0"/>
              <a:t> ich </a:t>
            </a:r>
            <a:r>
              <a:rPr lang="pl-PL" sz="2400" dirty="0" err="1"/>
              <a:t>schopnostiam</a:t>
            </a:r>
            <a:r>
              <a:rPr lang="pl-PL" sz="2400" dirty="0"/>
              <a:t>.</a:t>
            </a:r>
          </a:p>
          <a:p>
            <a:pPr marL="0" indent="0"/>
            <a:r>
              <a:rPr lang="pl-PL" sz="2400" dirty="0" err="1"/>
              <a:t>Študentov</a:t>
            </a:r>
            <a:r>
              <a:rPr lang="pl-PL" sz="2400" dirty="0"/>
              <a:t> </a:t>
            </a:r>
            <a:r>
              <a:rPr lang="pl-PL" sz="2400" dirty="0" err="1"/>
              <a:t>treba</a:t>
            </a:r>
            <a:r>
              <a:rPr lang="pl-PL" sz="2400" dirty="0"/>
              <a:t> </a:t>
            </a:r>
            <a:r>
              <a:rPr lang="pl-PL" sz="2400" dirty="0" err="1"/>
              <a:t>oboznámiť</a:t>
            </a:r>
            <a:r>
              <a:rPr lang="pl-PL" sz="2400" dirty="0"/>
              <a:t> s </a:t>
            </a:r>
            <a:r>
              <a:rPr lang="pl-PL" sz="2400" dirty="0" err="1"/>
              <a:t>pravidlami</a:t>
            </a:r>
            <a:r>
              <a:rPr lang="pl-PL" sz="2400" dirty="0"/>
              <a:t> </a:t>
            </a:r>
            <a:r>
              <a:rPr lang="pl-PL" sz="2400" dirty="0" err="1"/>
              <a:t>bezpečného</a:t>
            </a:r>
            <a:r>
              <a:rPr lang="pl-PL" sz="2400" dirty="0"/>
              <a:t> </a:t>
            </a:r>
            <a:r>
              <a:rPr lang="pl-PL" sz="2400" dirty="0" err="1"/>
              <a:t>používania</a:t>
            </a:r>
            <a:r>
              <a:rPr lang="pl-PL" sz="2400" dirty="0"/>
              <a:t> </a:t>
            </a:r>
            <a:r>
              <a:rPr lang="pl-PL" sz="2400" dirty="0" err="1"/>
              <a:t>internetu</a:t>
            </a:r>
            <a:r>
              <a:rPr lang="pl-PL" sz="2400" dirty="0"/>
              <a:t>. </a:t>
            </a:r>
            <a:r>
              <a:rPr lang="pl-PL" sz="2400" dirty="0" err="1"/>
              <a:t>Učiteľ</a:t>
            </a:r>
            <a:r>
              <a:rPr lang="pl-PL" sz="2400" dirty="0"/>
              <a:t> by </a:t>
            </a:r>
            <a:r>
              <a:rPr lang="pl-PL" sz="2400" dirty="0" err="1"/>
              <a:t>mal</a:t>
            </a:r>
            <a:r>
              <a:rPr lang="pl-PL" sz="2400" dirty="0"/>
              <a:t> </a:t>
            </a:r>
            <a:r>
              <a:rPr lang="pl-PL" sz="2400" dirty="0" err="1"/>
              <a:t>so</a:t>
            </a:r>
            <a:r>
              <a:rPr lang="pl-PL" sz="2400" dirty="0"/>
              <a:t> </a:t>
            </a:r>
            <a:r>
              <a:rPr lang="pl-PL" sz="2400" dirty="0" err="1"/>
              <a:t>študentmi</a:t>
            </a:r>
            <a:r>
              <a:rPr lang="pl-PL" sz="2400" dirty="0"/>
              <a:t> </a:t>
            </a:r>
            <a:r>
              <a:rPr lang="pl-PL" sz="2400" dirty="0" err="1"/>
              <a:t>preskúmať</a:t>
            </a:r>
            <a:r>
              <a:rPr lang="pl-PL" sz="2400" dirty="0"/>
              <a:t> </a:t>
            </a:r>
            <a:r>
              <a:rPr lang="pl-PL" sz="2400" dirty="0" err="1"/>
              <a:t>internetové</a:t>
            </a:r>
            <a:r>
              <a:rPr lang="pl-PL" sz="2400" dirty="0"/>
              <a:t> zdroje a </a:t>
            </a:r>
            <a:r>
              <a:rPr lang="pl-PL" sz="2400" dirty="0" err="1"/>
              <a:t>pomôcť</a:t>
            </a:r>
            <a:r>
              <a:rPr lang="pl-PL" sz="2400" dirty="0"/>
              <a:t> im </a:t>
            </a:r>
            <a:r>
              <a:rPr lang="pl-PL" sz="2400" dirty="0" err="1"/>
              <a:t>porozumieť</a:t>
            </a:r>
            <a:r>
              <a:rPr lang="pl-PL" sz="2400" dirty="0"/>
              <a:t> im.</a:t>
            </a:r>
          </a:p>
          <a:p>
            <a:pPr marL="0" indent="0"/>
            <a:r>
              <a:rPr lang="pl-PL" sz="2400" dirty="0" err="1"/>
              <a:t>Učiteľ</a:t>
            </a:r>
            <a:r>
              <a:rPr lang="pl-PL" sz="2400" dirty="0"/>
              <a:t> by, v </a:t>
            </a:r>
            <a:r>
              <a:rPr lang="pl-PL" sz="2400" dirty="0" err="1"/>
              <a:t>závislosti</a:t>
            </a:r>
            <a:r>
              <a:rPr lang="pl-PL" sz="2400" dirty="0"/>
              <a:t> od </a:t>
            </a:r>
            <a:r>
              <a:rPr lang="pl-PL" sz="2400" dirty="0" err="1"/>
              <a:t>intelektuálnych</a:t>
            </a:r>
            <a:r>
              <a:rPr lang="pl-PL" sz="2400" dirty="0"/>
              <a:t> </a:t>
            </a:r>
            <a:r>
              <a:rPr lang="pl-PL" sz="2400" dirty="0" err="1"/>
              <a:t>schopností</a:t>
            </a:r>
            <a:r>
              <a:rPr lang="pl-PL" sz="2400" dirty="0"/>
              <a:t> </a:t>
            </a:r>
            <a:r>
              <a:rPr lang="pl-PL" sz="2400" dirty="0" err="1"/>
              <a:t>študentov</a:t>
            </a:r>
            <a:r>
              <a:rPr lang="pl-PL" sz="2400" dirty="0"/>
              <a:t>, </a:t>
            </a:r>
            <a:r>
              <a:rPr lang="pl-PL" sz="2400" dirty="0" err="1"/>
              <a:t>mohol</a:t>
            </a:r>
            <a:r>
              <a:rPr lang="pl-PL" sz="2400" dirty="0"/>
              <a:t> </a:t>
            </a:r>
            <a:r>
              <a:rPr lang="pl-PL" sz="2400" dirty="0" err="1"/>
              <a:t>pomôcť</a:t>
            </a:r>
            <a:r>
              <a:rPr lang="pl-PL" sz="2400" dirty="0"/>
              <a:t> </a:t>
            </a:r>
            <a:r>
              <a:rPr lang="pl-PL" sz="2400" dirty="0" err="1"/>
              <a:t>študentom</a:t>
            </a:r>
            <a:r>
              <a:rPr lang="pl-PL" sz="2400" dirty="0"/>
              <a:t> </a:t>
            </a:r>
            <a:r>
              <a:rPr lang="pl-PL" sz="2400" dirty="0" err="1"/>
              <a:t>pri</a:t>
            </a:r>
            <a:r>
              <a:rPr lang="pl-PL" sz="2400" dirty="0"/>
              <a:t> </a:t>
            </a:r>
            <a:r>
              <a:rPr lang="pl-PL" sz="2400" dirty="0" err="1"/>
              <a:t>výbere</a:t>
            </a:r>
            <a:r>
              <a:rPr lang="pl-PL" sz="2400" dirty="0"/>
              <a:t> </a:t>
            </a:r>
            <a:r>
              <a:rPr lang="pl-PL" sz="2400" dirty="0" err="1"/>
              <a:t>najdôležitejších</a:t>
            </a:r>
            <a:r>
              <a:rPr lang="pl-PL" sz="2400" dirty="0"/>
              <a:t> </a:t>
            </a:r>
            <a:r>
              <a:rPr lang="pl-PL" sz="2400" dirty="0" err="1"/>
              <a:t>informácií</a:t>
            </a:r>
            <a:r>
              <a:rPr lang="pl-PL" sz="2400" dirty="0"/>
              <a:t> </a:t>
            </a:r>
            <a:r>
              <a:rPr lang="pl-PL" sz="2400" dirty="0" err="1"/>
              <a:t>potrebných</a:t>
            </a:r>
            <a:r>
              <a:rPr lang="pl-PL" sz="2400" dirty="0"/>
              <a:t> na </a:t>
            </a:r>
            <a:r>
              <a:rPr lang="pl-PL" sz="2400" dirty="0" err="1"/>
              <a:t>realizáciu</a:t>
            </a:r>
            <a:r>
              <a:rPr lang="pl-PL" sz="2400" dirty="0"/>
              <a:t> projektu.</a:t>
            </a:r>
          </a:p>
          <a:p>
            <a:pPr marL="0" indent="0"/>
            <a:endParaRPr lang="pl-PL" dirty="0"/>
          </a:p>
          <a:p>
            <a:pPr marL="0" indent="0"/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4000" dirty="0" err="1">
                <a:solidFill>
                  <a:schemeClr val="accent2">
                    <a:lumMod val="50000"/>
                  </a:schemeClr>
                </a:solidFill>
              </a:rPr>
              <a:t>Príručka</a:t>
            </a:r>
            <a:r>
              <a:rPr lang="pl-PL" sz="4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4000" dirty="0" err="1">
                <a:solidFill>
                  <a:schemeClr val="accent2">
                    <a:lumMod val="50000"/>
                  </a:schemeClr>
                </a:solidFill>
              </a:rPr>
              <a:t>pre</a:t>
            </a:r>
            <a:r>
              <a:rPr lang="pl-PL" sz="4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4000" dirty="0" err="1">
                <a:solidFill>
                  <a:schemeClr val="accent2">
                    <a:lumMod val="50000"/>
                  </a:schemeClr>
                </a:solidFill>
              </a:rPr>
              <a:t>učiteľa</a:t>
            </a:r>
            <a:endParaRPr lang="pl-PL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6FAEB37-2AFF-2E6B-512C-4CE7A82AB8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444D82-A359-5C1C-5DC0-26AF46FBB11A}"/>
              </a:ext>
            </a:extLst>
          </p:cNvPr>
          <p:cNvSpPr txBox="1">
            <a:spLocks/>
          </p:cNvSpPr>
          <p:nvPr/>
        </p:nvSpPr>
        <p:spPr>
          <a:xfrm>
            <a:off x="457200" y="260648"/>
            <a:ext cx="8229600" cy="12192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pl-PL" sz="4000" dirty="0" err="1">
                <a:solidFill>
                  <a:schemeClr val="accent2">
                    <a:lumMod val="50000"/>
                  </a:schemeClr>
                </a:solidFill>
              </a:rPr>
              <a:t>Príručka</a:t>
            </a:r>
            <a:r>
              <a:rPr lang="pl-PL" sz="4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4000" dirty="0" err="1">
                <a:solidFill>
                  <a:schemeClr val="accent2">
                    <a:lumMod val="50000"/>
                  </a:schemeClr>
                </a:solidFill>
              </a:rPr>
              <a:t>pre</a:t>
            </a:r>
            <a:r>
              <a:rPr lang="pl-PL" sz="4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4000" dirty="0" err="1">
                <a:solidFill>
                  <a:schemeClr val="accent2">
                    <a:lumMod val="50000"/>
                  </a:schemeClr>
                </a:solidFill>
              </a:rPr>
              <a:t>učiteľa</a:t>
            </a:r>
            <a:endParaRPr lang="pl-PL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ymbol zastępczy zawartości 1">
            <a:extLst>
              <a:ext uri="{FF2B5EF4-FFF2-40B4-BE49-F238E27FC236}">
                <a16:creationId xmlns:a16="http://schemas.microsoft.com/office/drawing/2014/main" id="{3BC3FEF8-2892-1113-4A79-CC0C438277EE}"/>
              </a:ext>
            </a:extLst>
          </p:cNvPr>
          <p:cNvSpPr txBox="1">
            <a:spLocks/>
          </p:cNvSpPr>
          <p:nvPr/>
        </p:nvSpPr>
        <p:spPr>
          <a:xfrm>
            <a:off x="486982" y="1340768"/>
            <a:ext cx="8147248" cy="3728388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30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05840" indent="-228600" algn="l" rtl="0" eaLnBrk="1" latinLnBrk="0" hangingPunct="1">
              <a:spcBef>
                <a:spcPts val="300"/>
              </a:spcBef>
              <a:buClr>
                <a:schemeClr val="accent2">
                  <a:shade val="50000"/>
                </a:schemeClr>
              </a:buClr>
              <a:buSzPct val="85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rtl="0" eaLnBrk="1" latinLnBrk="0" hangingPunct="1">
              <a:spcBef>
                <a:spcPts val="30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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28600" algn="l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?"/>
              <a:defRPr kumimoji="0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?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?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Char char="?"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</a:pPr>
            <a:r>
              <a:rPr lang="pl-PL" sz="2000" dirty="0" err="1"/>
              <a:t>Študenti</a:t>
            </a:r>
            <a:r>
              <a:rPr lang="pl-PL" sz="2000" dirty="0"/>
              <a:t> by mali </a:t>
            </a:r>
            <a:r>
              <a:rPr lang="pl-PL" sz="2000" dirty="0" err="1"/>
              <a:t>samostatne</a:t>
            </a:r>
            <a:r>
              <a:rPr lang="pl-PL" sz="2000" dirty="0"/>
              <a:t> </a:t>
            </a:r>
            <a:r>
              <a:rPr lang="pl-PL" sz="2000" dirty="0" err="1"/>
              <a:t>navrhnúť</a:t>
            </a:r>
            <a:r>
              <a:rPr lang="pl-PL" sz="2000" dirty="0"/>
              <a:t> </a:t>
            </a:r>
            <a:r>
              <a:rPr lang="pl-PL" sz="2000" dirty="0" err="1"/>
              <a:t>plagát</a:t>
            </a:r>
            <a:r>
              <a:rPr lang="pl-PL" sz="2000" dirty="0"/>
              <a:t>, </a:t>
            </a:r>
            <a:r>
              <a:rPr lang="pl-PL" sz="2000" dirty="0" err="1"/>
              <a:t>vybrať</a:t>
            </a:r>
            <a:r>
              <a:rPr lang="pl-PL" sz="2000" dirty="0"/>
              <a:t> </a:t>
            </a:r>
            <a:r>
              <a:rPr lang="pl-PL" sz="2000" dirty="0" err="1"/>
              <a:t>vhodné</a:t>
            </a:r>
            <a:r>
              <a:rPr lang="pl-PL" sz="2000" dirty="0"/>
              <a:t> fotografie, </a:t>
            </a:r>
            <a:r>
              <a:rPr lang="pl-PL" sz="2000" dirty="0" err="1"/>
              <a:t>ilustrácie</a:t>
            </a:r>
            <a:r>
              <a:rPr lang="pl-PL" sz="2000" dirty="0"/>
              <a:t>, </a:t>
            </a:r>
            <a:r>
              <a:rPr lang="pl-PL" sz="2000" dirty="0" err="1"/>
              <a:t>kresby</a:t>
            </a:r>
            <a:r>
              <a:rPr lang="pl-PL" sz="2000" dirty="0"/>
              <a:t> a </a:t>
            </a:r>
            <a:r>
              <a:rPr lang="pl-PL" sz="2000" dirty="0" err="1"/>
              <a:t>obsah</a:t>
            </a:r>
            <a:r>
              <a:rPr lang="pl-PL" sz="2000" dirty="0"/>
              <a:t> na </a:t>
            </a:r>
            <a:r>
              <a:rPr lang="pl-PL" sz="2000" dirty="0" err="1"/>
              <a:t>ňom</a:t>
            </a:r>
            <a:r>
              <a:rPr lang="pl-PL" sz="2000" dirty="0"/>
              <a:t> </a:t>
            </a:r>
            <a:r>
              <a:rPr lang="pl-PL" sz="2000" dirty="0" err="1"/>
              <a:t>uvedený</a:t>
            </a:r>
            <a:r>
              <a:rPr lang="pl-PL" sz="2000" dirty="0"/>
              <a:t>.</a:t>
            </a:r>
          </a:p>
          <a:p>
            <a:pPr marL="0" indent="0" algn="just" fontAlgn="auto">
              <a:spcAft>
                <a:spcPts val="0"/>
              </a:spcAft>
            </a:pPr>
            <a:r>
              <a:rPr lang="pl-PL" sz="2000" dirty="0" err="1"/>
              <a:t>Pri</a:t>
            </a:r>
            <a:r>
              <a:rPr lang="pl-PL" sz="2000" dirty="0"/>
              <a:t> </a:t>
            </a:r>
            <a:r>
              <a:rPr lang="pl-PL" sz="2000" dirty="0" err="1"/>
              <a:t>hodnotení</a:t>
            </a:r>
            <a:r>
              <a:rPr lang="pl-PL" sz="2000" dirty="0"/>
              <a:t> </a:t>
            </a:r>
            <a:r>
              <a:rPr lang="pl-PL" sz="2000" dirty="0" err="1"/>
              <a:t>prezentácií</a:t>
            </a:r>
            <a:r>
              <a:rPr lang="pl-PL" sz="2000" dirty="0"/>
              <a:t> </a:t>
            </a:r>
            <a:r>
              <a:rPr lang="pl-PL" sz="2000" dirty="0" err="1"/>
              <a:t>študentov</a:t>
            </a:r>
            <a:r>
              <a:rPr lang="pl-PL" sz="2000" dirty="0"/>
              <a:t>, ich </a:t>
            </a:r>
            <a:r>
              <a:rPr lang="pl-PL" sz="2000" dirty="0" err="1"/>
              <a:t>vystúpenia</a:t>
            </a:r>
            <a:r>
              <a:rPr lang="pl-PL" sz="2000" dirty="0"/>
              <a:t> a </a:t>
            </a:r>
            <a:r>
              <a:rPr lang="pl-PL" sz="2000" dirty="0" err="1"/>
              <a:t>sebaprezentácie</a:t>
            </a:r>
            <a:r>
              <a:rPr lang="pl-PL" sz="2000" dirty="0"/>
              <a:t> by </a:t>
            </a:r>
            <a:r>
              <a:rPr lang="pl-PL" sz="2000" dirty="0" err="1"/>
              <a:t>učiteľ</a:t>
            </a:r>
            <a:r>
              <a:rPr lang="pl-PL" sz="2000" dirty="0"/>
              <a:t> </a:t>
            </a:r>
            <a:r>
              <a:rPr lang="pl-PL" sz="2000" dirty="0" err="1"/>
              <a:t>mal</a:t>
            </a:r>
            <a:r>
              <a:rPr lang="pl-PL" sz="2000" dirty="0"/>
              <a:t> </a:t>
            </a:r>
            <a:r>
              <a:rPr lang="pl-PL" sz="2000" dirty="0" err="1"/>
              <a:t>zohľadniť</a:t>
            </a:r>
            <a:r>
              <a:rPr lang="pl-PL" sz="2000" dirty="0"/>
              <a:t> </a:t>
            </a:r>
            <a:r>
              <a:rPr lang="pl-PL" sz="2000" dirty="0" err="1"/>
              <a:t>dodatočné</a:t>
            </a:r>
            <a:r>
              <a:rPr lang="pl-PL" sz="2000" dirty="0"/>
              <a:t> </a:t>
            </a:r>
            <a:r>
              <a:rPr lang="pl-PL" sz="2000" dirty="0" err="1"/>
              <a:t>dysfunkcie</a:t>
            </a:r>
            <a:r>
              <a:rPr lang="pl-PL" sz="2000" dirty="0"/>
              <a:t>, </a:t>
            </a:r>
            <a:r>
              <a:rPr lang="pl-PL" sz="2000" dirty="0" err="1"/>
              <a:t>ktoré</a:t>
            </a:r>
            <a:r>
              <a:rPr lang="pl-PL" sz="2000" dirty="0"/>
              <a:t> u </a:t>
            </a:r>
            <a:r>
              <a:rPr lang="pl-PL" sz="2000" dirty="0" err="1"/>
              <a:t>študentov</a:t>
            </a:r>
            <a:r>
              <a:rPr lang="pl-PL" sz="2000" dirty="0"/>
              <a:t> </a:t>
            </a:r>
            <a:r>
              <a:rPr lang="pl-PL" sz="2000" dirty="0" err="1"/>
              <a:t>vyskytujú</a:t>
            </a:r>
            <a:r>
              <a:rPr lang="pl-PL" sz="2000" dirty="0"/>
              <a:t>, je </a:t>
            </a:r>
            <a:r>
              <a:rPr lang="pl-PL" sz="2000" dirty="0" err="1"/>
              <a:t>potrebné</a:t>
            </a:r>
            <a:r>
              <a:rPr lang="pl-PL" sz="2000" dirty="0"/>
              <a:t> </a:t>
            </a:r>
            <a:r>
              <a:rPr lang="pl-PL" sz="2000" dirty="0" err="1"/>
              <a:t>zvážiť</a:t>
            </a:r>
            <a:r>
              <a:rPr lang="pl-PL" sz="2000" dirty="0"/>
              <a:t> ich </a:t>
            </a:r>
            <a:r>
              <a:rPr lang="pl-PL" sz="2000" dirty="0" err="1"/>
              <a:t>angažovanosť</a:t>
            </a:r>
            <a:r>
              <a:rPr lang="pl-PL" sz="2000" dirty="0"/>
              <a:t> v </a:t>
            </a:r>
            <a:r>
              <a:rPr lang="pl-PL" sz="2000" dirty="0" err="1"/>
              <a:t>práci</a:t>
            </a:r>
            <a:r>
              <a:rPr lang="pl-PL" sz="2000" dirty="0"/>
              <a:t>.</a:t>
            </a:r>
          </a:p>
          <a:p>
            <a:pPr marL="0" indent="0" algn="just" fontAlgn="auto">
              <a:spcAft>
                <a:spcPts val="0"/>
              </a:spcAft>
            </a:pPr>
            <a:r>
              <a:rPr lang="pl-PL" sz="2000" dirty="0" err="1"/>
              <a:t>Učiteľ</a:t>
            </a:r>
            <a:r>
              <a:rPr lang="pl-PL" sz="2000" dirty="0"/>
              <a:t> by </a:t>
            </a:r>
            <a:r>
              <a:rPr lang="pl-PL" sz="2000" dirty="0" err="1"/>
              <a:t>mal</a:t>
            </a:r>
            <a:r>
              <a:rPr lang="pl-PL" sz="2000" dirty="0"/>
              <a:t> </a:t>
            </a:r>
            <a:r>
              <a:rPr lang="pl-PL" sz="2000" dirty="0" err="1"/>
              <a:t>byť</a:t>
            </a:r>
            <a:r>
              <a:rPr lang="pl-PL" sz="2000" dirty="0"/>
              <a:t> k </a:t>
            </a:r>
            <a:r>
              <a:rPr lang="pl-PL" sz="2000" dirty="0" err="1"/>
              <a:t>dispozícii</a:t>
            </a:r>
            <a:r>
              <a:rPr lang="pl-PL" sz="2000" dirty="0"/>
              <a:t> na </a:t>
            </a:r>
            <a:r>
              <a:rPr lang="pl-PL" sz="2000" dirty="0" err="1"/>
              <a:t>každom</a:t>
            </a:r>
            <a:r>
              <a:rPr lang="pl-PL" sz="2000" dirty="0"/>
              <a:t> </a:t>
            </a:r>
            <a:r>
              <a:rPr lang="pl-PL" sz="2000" dirty="0" err="1"/>
              <a:t>štádiu</a:t>
            </a:r>
            <a:r>
              <a:rPr lang="pl-PL" sz="2000" dirty="0"/>
              <a:t> </a:t>
            </a:r>
            <a:r>
              <a:rPr lang="pl-PL" sz="2000" dirty="0" err="1"/>
              <a:t>realizácie</a:t>
            </a:r>
            <a:r>
              <a:rPr lang="pl-PL" sz="2000" dirty="0"/>
              <a:t> projektu - </a:t>
            </a:r>
            <a:r>
              <a:rPr lang="pl-PL" sz="2000" dirty="0" err="1"/>
              <a:t>konzultovať</a:t>
            </a:r>
            <a:r>
              <a:rPr lang="pl-PL" sz="2000" dirty="0"/>
              <a:t> projekty, </a:t>
            </a:r>
            <a:r>
              <a:rPr lang="pl-PL" sz="2000" dirty="0" err="1"/>
              <a:t>vysvetľovať</a:t>
            </a:r>
            <a:r>
              <a:rPr lang="pl-PL" sz="2000" dirty="0"/>
              <a:t> </a:t>
            </a:r>
            <a:r>
              <a:rPr lang="pl-PL" sz="2000" dirty="0" err="1"/>
              <a:t>vzniknuté</a:t>
            </a:r>
            <a:r>
              <a:rPr lang="pl-PL" sz="2000" dirty="0"/>
              <a:t> </a:t>
            </a:r>
            <a:r>
              <a:rPr lang="pl-PL" sz="2000" dirty="0" err="1"/>
              <a:t>problémy</a:t>
            </a:r>
            <a:r>
              <a:rPr lang="pl-PL" sz="2000" dirty="0"/>
              <a:t>.</a:t>
            </a:r>
          </a:p>
          <a:p>
            <a:pPr marL="0" indent="0" algn="just" fontAlgn="auto">
              <a:spcAft>
                <a:spcPts val="0"/>
              </a:spcAft>
            </a:pPr>
            <a:r>
              <a:rPr lang="pl-PL" sz="2000" dirty="0" err="1"/>
              <a:t>Učiteľ</a:t>
            </a:r>
            <a:r>
              <a:rPr lang="pl-PL" sz="2000" dirty="0"/>
              <a:t> </a:t>
            </a:r>
            <a:r>
              <a:rPr lang="pl-PL" sz="2000" dirty="0" err="1"/>
              <a:t>udeľuje</a:t>
            </a:r>
            <a:r>
              <a:rPr lang="pl-PL" sz="2000" dirty="0"/>
              <a:t> </a:t>
            </a:r>
            <a:r>
              <a:rPr lang="pl-PL" sz="2000" dirty="0" err="1"/>
              <a:t>ocenenie</a:t>
            </a:r>
            <a:r>
              <a:rPr lang="pl-PL" sz="2000" dirty="0"/>
              <a:t> </a:t>
            </a:r>
            <a:r>
              <a:rPr lang="pl-PL" sz="2000" dirty="0" err="1"/>
              <a:t>študentom</a:t>
            </a:r>
            <a:r>
              <a:rPr lang="pl-PL" sz="2000" dirty="0"/>
              <a:t>, </a:t>
            </a:r>
            <a:r>
              <a:rPr lang="pl-PL" sz="2000" dirty="0" err="1"/>
              <a:t>ktorí</a:t>
            </a:r>
            <a:r>
              <a:rPr lang="pl-PL" sz="2000" dirty="0"/>
              <a:t> </a:t>
            </a:r>
            <a:r>
              <a:rPr lang="pl-PL" sz="2000" dirty="0" err="1"/>
              <a:t>dokážu</a:t>
            </a:r>
            <a:r>
              <a:rPr lang="pl-PL" sz="2000" dirty="0"/>
              <a:t> </a:t>
            </a:r>
            <a:r>
              <a:rPr lang="pl-PL" sz="2000" dirty="0" err="1"/>
              <a:t>predstaviť</a:t>
            </a:r>
            <a:r>
              <a:rPr lang="pl-PL" sz="2000" dirty="0"/>
              <a:t> </a:t>
            </a:r>
            <a:r>
              <a:rPr lang="pl-PL" sz="2000" dirty="0" err="1"/>
              <a:t>základný</a:t>
            </a:r>
            <a:r>
              <a:rPr lang="pl-PL" sz="2000" dirty="0"/>
              <a:t> krok </a:t>
            </a:r>
            <a:r>
              <a:rPr lang="pl-PL" sz="2000" dirty="0" err="1"/>
              <a:t>vybraného</a:t>
            </a:r>
            <a:r>
              <a:rPr lang="pl-PL" sz="2000" dirty="0"/>
              <a:t> </a:t>
            </a:r>
            <a:r>
              <a:rPr lang="pl-PL" sz="2000" dirty="0" err="1"/>
              <a:t>tanca</a:t>
            </a:r>
            <a:r>
              <a:rPr lang="pl-PL" sz="2000" dirty="0"/>
              <a:t>.</a:t>
            </a:r>
          </a:p>
          <a:p>
            <a:pPr marL="0" indent="0" algn="just" fontAlgn="auto">
              <a:spcAft>
                <a:spcPts val="0"/>
              </a:spcAft>
            </a:pPr>
            <a:r>
              <a:rPr lang="pl-PL" sz="2000" dirty="0"/>
              <a:t>Projekt by </a:t>
            </a:r>
            <a:r>
              <a:rPr lang="pl-PL" sz="2000" dirty="0" err="1"/>
              <a:t>mal</a:t>
            </a:r>
            <a:r>
              <a:rPr lang="pl-PL" sz="2000" dirty="0"/>
              <a:t> </a:t>
            </a:r>
            <a:r>
              <a:rPr lang="pl-PL" sz="2000" dirty="0" err="1"/>
              <a:t>byť</a:t>
            </a:r>
            <a:r>
              <a:rPr lang="pl-PL" sz="2000" dirty="0"/>
              <a:t> </a:t>
            </a:r>
            <a:r>
              <a:rPr lang="pl-PL" sz="2000" dirty="0" err="1"/>
              <a:t>realizovaný</a:t>
            </a:r>
            <a:r>
              <a:rPr lang="pl-PL" sz="2000" dirty="0"/>
              <a:t> v </a:t>
            </a:r>
            <a:r>
              <a:rPr lang="pl-PL" sz="2000" dirty="0" err="1"/>
              <a:t>priebehu</a:t>
            </a:r>
            <a:r>
              <a:rPr lang="pl-PL" sz="2000" dirty="0"/>
              <a:t> 1-3 </a:t>
            </a:r>
            <a:r>
              <a:rPr lang="pl-PL" sz="2000" dirty="0" err="1"/>
              <a:t>týždňov</a:t>
            </a:r>
            <a:r>
              <a:rPr lang="pl-PL" sz="2000" dirty="0"/>
              <a:t>, </a:t>
            </a:r>
            <a:r>
              <a:rPr lang="pl-PL" sz="2000" dirty="0" err="1"/>
              <a:t>spolu</a:t>
            </a:r>
            <a:r>
              <a:rPr lang="pl-PL" sz="2000" dirty="0"/>
              <a:t> s </a:t>
            </a:r>
            <a:r>
              <a:rPr lang="pl-PL" sz="2000" dirty="0" err="1"/>
              <a:t>prezentáciou</a:t>
            </a:r>
            <a:r>
              <a:rPr lang="pl-PL" sz="2000" dirty="0"/>
              <a:t> </a:t>
            </a:r>
            <a:r>
              <a:rPr lang="pl-PL" sz="2000" dirty="0" err="1"/>
              <a:t>vybraného</a:t>
            </a:r>
            <a:r>
              <a:rPr lang="pl-PL" sz="2000" dirty="0"/>
              <a:t> </a:t>
            </a:r>
            <a:r>
              <a:rPr lang="pl-PL" sz="2000" dirty="0" err="1"/>
              <a:t>témy</a:t>
            </a:r>
            <a:r>
              <a:rPr lang="pl-PL" sz="2000" dirty="0"/>
              <a:t>.</a:t>
            </a:r>
          </a:p>
          <a:p>
            <a:pPr marL="0" indent="0" algn="just" fontAlgn="auto">
              <a:spcAft>
                <a:spcPts val="0"/>
              </a:spcAft>
            </a:pPr>
            <a:r>
              <a:rPr lang="pl-PL" sz="2000" dirty="0"/>
              <a:t>Na </a:t>
            </a:r>
            <a:r>
              <a:rPr lang="pl-PL" sz="2000" dirty="0" err="1"/>
              <a:t>základe</a:t>
            </a:r>
            <a:r>
              <a:rPr lang="pl-PL" sz="2000" dirty="0"/>
              <a:t> </a:t>
            </a:r>
            <a:r>
              <a:rPr lang="pl-PL" sz="2000" dirty="0" err="1"/>
              <a:t>predpokladov</a:t>
            </a:r>
            <a:r>
              <a:rPr lang="pl-PL" sz="2000" dirty="0"/>
              <a:t> danej </a:t>
            </a:r>
            <a:r>
              <a:rPr lang="pl-PL" sz="2000" dirty="0" err="1"/>
              <a:t>triedy</a:t>
            </a:r>
            <a:r>
              <a:rPr lang="pl-PL" sz="2000" dirty="0"/>
              <a:t> je </a:t>
            </a:r>
            <a:r>
              <a:rPr lang="pl-PL" sz="2000" dirty="0" err="1"/>
              <a:t>učiteľ</a:t>
            </a:r>
            <a:r>
              <a:rPr lang="pl-PL" sz="2000" dirty="0"/>
              <a:t> </a:t>
            </a:r>
            <a:r>
              <a:rPr lang="pl-PL" sz="2000" dirty="0" err="1"/>
              <a:t>schopný</a:t>
            </a:r>
            <a:r>
              <a:rPr lang="pl-PL" sz="2000" dirty="0"/>
              <a:t> </a:t>
            </a:r>
            <a:r>
              <a:rPr lang="pl-PL" sz="2000" dirty="0" err="1"/>
              <a:t>posúdiť</a:t>
            </a:r>
            <a:r>
              <a:rPr lang="pl-PL" sz="2000" dirty="0"/>
              <a:t> </a:t>
            </a:r>
            <a:r>
              <a:rPr lang="pl-PL" sz="2000" dirty="0" err="1"/>
              <a:t>čas</a:t>
            </a:r>
            <a:r>
              <a:rPr lang="pl-PL" sz="2000" dirty="0"/>
              <a:t>, v </a:t>
            </a:r>
            <a:r>
              <a:rPr lang="pl-PL" sz="2000" dirty="0" err="1"/>
              <a:t>ktorom</a:t>
            </a:r>
            <a:r>
              <a:rPr lang="pl-PL" sz="2000" dirty="0"/>
              <a:t> </a:t>
            </a:r>
            <a:r>
              <a:rPr lang="pl-PL" sz="2000" dirty="0" err="1"/>
              <a:t>sú</a:t>
            </a:r>
            <a:r>
              <a:rPr lang="pl-PL" sz="2000" dirty="0"/>
              <a:t> </a:t>
            </a:r>
            <a:r>
              <a:rPr lang="pl-PL" sz="2000" dirty="0" err="1"/>
              <a:t>študenti</a:t>
            </a:r>
            <a:r>
              <a:rPr lang="pl-PL" sz="2000" dirty="0"/>
              <a:t> </a:t>
            </a:r>
            <a:r>
              <a:rPr lang="pl-PL" sz="2000" dirty="0" err="1"/>
              <a:t>schopní</a:t>
            </a:r>
            <a:r>
              <a:rPr lang="pl-PL" sz="2000" dirty="0"/>
              <a:t> </a:t>
            </a:r>
            <a:r>
              <a:rPr lang="pl-PL" sz="2000" dirty="0" err="1"/>
              <a:t>zrealizovať</a:t>
            </a:r>
            <a:r>
              <a:rPr lang="pl-PL" sz="2000" dirty="0"/>
              <a:t> </a:t>
            </a:r>
            <a:r>
              <a:rPr lang="pl-PL" sz="2000" dirty="0" err="1"/>
              <a:t>vybrané</a:t>
            </a:r>
            <a:r>
              <a:rPr lang="pl-PL" sz="2000" dirty="0"/>
              <a:t> </a:t>
            </a:r>
            <a:r>
              <a:rPr lang="pl-PL" sz="2000" dirty="0" err="1"/>
              <a:t>úlohy</a:t>
            </a:r>
            <a:r>
              <a:rPr lang="pl-PL" sz="2000" dirty="0"/>
              <a:t>.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9D31884-9B70-B54E-5D28-41D2B96207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805264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646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1" y="6268947"/>
            <a:ext cx="17430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2BA610D3-97D9-AC3B-FA30-15EBE2564C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04664"/>
            <a:ext cx="4932040" cy="1034718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6B4AA25F-3D7F-FCFA-F340-4AA19D164A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576" y="2250870"/>
            <a:ext cx="7704856" cy="11781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l-PL" dirty="0"/>
          </a:p>
          <a:p>
            <a:pPr algn="just"/>
            <a:r>
              <a:rPr lang="pl-PL" dirty="0" err="1"/>
              <a:t>Vitajte</a:t>
            </a:r>
            <a:r>
              <a:rPr lang="pl-PL" dirty="0"/>
              <a:t>,</a:t>
            </a:r>
          </a:p>
          <a:p>
            <a:pPr algn="just"/>
            <a:r>
              <a:rPr lang="pl-PL" dirty="0" err="1"/>
              <a:t>Počas</a:t>
            </a:r>
            <a:r>
              <a:rPr lang="pl-PL" dirty="0"/>
              <a:t> </a:t>
            </a:r>
            <a:r>
              <a:rPr lang="pl-PL" dirty="0" err="1"/>
              <a:t>práce</a:t>
            </a:r>
            <a:r>
              <a:rPr lang="pl-PL" dirty="0"/>
              <a:t> na </a:t>
            </a:r>
            <a:r>
              <a:rPr lang="pl-PL" dirty="0" err="1"/>
              <a:t>tomto</a:t>
            </a:r>
            <a:r>
              <a:rPr lang="pl-PL" dirty="0"/>
              <a:t> </a:t>
            </a:r>
            <a:r>
              <a:rPr lang="pl-PL" dirty="0" err="1"/>
              <a:t>projekte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zameriame</a:t>
            </a:r>
            <a:r>
              <a:rPr lang="pl-PL" dirty="0"/>
              <a:t> na </a:t>
            </a:r>
            <a:r>
              <a:rPr lang="pl-PL" dirty="0" err="1"/>
              <a:t>tanec</a:t>
            </a:r>
            <a:r>
              <a:rPr lang="pl-PL" dirty="0"/>
              <a:t>, </a:t>
            </a:r>
            <a:r>
              <a:rPr lang="pl-PL" dirty="0" err="1"/>
              <a:t>konkrétne</a:t>
            </a:r>
            <a:r>
              <a:rPr lang="pl-PL" dirty="0"/>
              <a:t> na </a:t>
            </a:r>
            <a:r>
              <a:rPr lang="pl-PL" dirty="0" err="1"/>
              <a:t>rôzne</a:t>
            </a:r>
            <a:r>
              <a:rPr lang="pl-PL" dirty="0"/>
              <a:t> </a:t>
            </a:r>
            <a:r>
              <a:rPr lang="pl-PL" dirty="0" err="1"/>
              <a:t>druhy</a:t>
            </a:r>
            <a:r>
              <a:rPr lang="pl-PL" dirty="0"/>
              <a:t> </a:t>
            </a:r>
            <a:r>
              <a:rPr lang="pl-PL" dirty="0" err="1"/>
              <a:t>tanca</a:t>
            </a:r>
            <a:r>
              <a:rPr lang="pl-PL" dirty="0"/>
              <a:t> a </a:t>
            </a:r>
            <a:r>
              <a:rPr lang="pl-PL" dirty="0" err="1"/>
              <a:t>jeho</a:t>
            </a:r>
            <a:r>
              <a:rPr lang="pl-PL" dirty="0"/>
              <a:t> </a:t>
            </a:r>
            <a:r>
              <a:rPr lang="pl-PL" dirty="0" err="1"/>
              <a:t>rôzne</a:t>
            </a:r>
            <a:r>
              <a:rPr lang="pl-PL" dirty="0"/>
              <a:t> aspekty.</a:t>
            </a:r>
          </a:p>
          <a:p>
            <a:pPr algn="just"/>
            <a:r>
              <a:rPr lang="pl-PL" dirty="0" err="1"/>
              <a:t>Niekedy</a:t>
            </a:r>
            <a:r>
              <a:rPr lang="pl-PL" dirty="0"/>
              <a:t> </a:t>
            </a:r>
            <a:r>
              <a:rPr lang="pl-PL" dirty="0" err="1"/>
              <a:t>ste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zamýšľali</a:t>
            </a:r>
            <a:r>
              <a:rPr lang="pl-PL" dirty="0"/>
              <a:t>, </a:t>
            </a:r>
            <a:r>
              <a:rPr lang="pl-PL" dirty="0" err="1"/>
              <a:t>ako</a:t>
            </a:r>
            <a:r>
              <a:rPr lang="pl-PL" dirty="0"/>
              <a:t> </a:t>
            </a:r>
            <a:r>
              <a:rPr lang="pl-PL" dirty="0" err="1"/>
              <a:t>vyzeral</a:t>
            </a:r>
            <a:r>
              <a:rPr lang="pl-PL" dirty="0"/>
              <a:t> </a:t>
            </a:r>
            <a:r>
              <a:rPr lang="pl-PL" dirty="0" err="1"/>
              <a:t>tanec</a:t>
            </a:r>
            <a:r>
              <a:rPr lang="pl-PL" dirty="0"/>
              <a:t> v </a:t>
            </a:r>
            <a:r>
              <a:rPr lang="pl-PL" dirty="0" err="1"/>
              <a:t>časoch</a:t>
            </a:r>
            <a:r>
              <a:rPr lang="pl-PL" dirty="0"/>
              <a:t> </a:t>
            </a:r>
            <a:r>
              <a:rPr lang="pl-PL" dirty="0" err="1"/>
              <a:t>našich</a:t>
            </a:r>
            <a:r>
              <a:rPr lang="pl-PL" dirty="0"/>
              <a:t> </a:t>
            </a:r>
            <a:r>
              <a:rPr lang="pl-PL" dirty="0" err="1"/>
              <a:t>predkov</a:t>
            </a:r>
            <a:r>
              <a:rPr lang="pl-PL" dirty="0"/>
              <a:t>, </a:t>
            </a:r>
            <a:r>
              <a:rPr lang="pl-PL" dirty="0" err="1"/>
              <a:t>ako</a:t>
            </a:r>
            <a:r>
              <a:rPr lang="pl-PL" dirty="0"/>
              <a:t> </a:t>
            </a:r>
            <a:r>
              <a:rPr lang="pl-PL" dirty="0" err="1"/>
              <a:t>vyzerá</a:t>
            </a:r>
            <a:r>
              <a:rPr lang="pl-PL" dirty="0"/>
              <a:t> na </a:t>
            </a:r>
            <a:r>
              <a:rPr lang="pl-PL" dirty="0" err="1"/>
              <a:t>rôznych</a:t>
            </a:r>
            <a:r>
              <a:rPr lang="pl-PL" dirty="0"/>
              <a:t> </a:t>
            </a:r>
            <a:r>
              <a:rPr lang="pl-PL" dirty="0" err="1"/>
              <a:t>kontinentoch</a:t>
            </a:r>
            <a:r>
              <a:rPr lang="pl-PL" dirty="0"/>
              <a:t>, </a:t>
            </a:r>
            <a:r>
              <a:rPr lang="pl-PL" dirty="0" err="1"/>
              <a:t>či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veľmi</a:t>
            </a:r>
            <a:r>
              <a:rPr lang="pl-PL" dirty="0"/>
              <a:t> </a:t>
            </a:r>
            <a:r>
              <a:rPr lang="pl-PL" dirty="0" err="1"/>
              <a:t>líši</a:t>
            </a:r>
            <a:r>
              <a:rPr lang="pl-PL" dirty="0"/>
              <a:t> a na </a:t>
            </a:r>
            <a:r>
              <a:rPr lang="pl-PL" dirty="0" err="1"/>
              <a:t>čo</a:t>
            </a:r>
            <a:r>
              <a:rPr lang="pl-PL" dirty="0"/>
              <a:t> </a:t>
            </a:r>
            <a:r>
              <a:rPr lang="pl-PL" dirty="0" err="1"/>
              <a:t>slúži</a:t>
            </a:r>
            <a:r>
              <a:rPr lang="pl-PL" dirty="0"/>
              <a:t>?</a:t>
            </a:r>
          </a:p>
          <a:p>
            <a:pPr algn="just"/>
            <a:r>
              <a:rPr lang="pl-PL" dirty="0" err="1"/>
              <a:t>Zamyslite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, </a:t>
            </a:r>
            <a:r>
              <a:rPr lang="pl-PL" dirty="0" err="1"/>
              <a:t>čo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vás</a:t>
            </a:r>
            <a:r>
              <a:rPr lang="pl-PL" dirty="0"/>
              <a:t> </a:t>
            </a:r>
            <a:r>
              <a:rPr lang="pl-PL" dirty="0" err="1"/>
              <a:t>tanec</a:t>
            </a:r>
            <a:r>
              <a:rPr lang="pl-PL" dirty="0"/>
              <a:t> </a:t>
            </a:r>
            <a:r>
              <a:rPr lang="pl-PL" dirty="0" err="1"/>
              <a:t>znamená</a:t>
            </a:r>
            <a:r>
              <a:rPr lang="pl-PL" dirty="0"/>
              <a:t> a </a:t>
            </a:r>
            <a:r>
              <a:rPr lang="pl-PL" dirty="0" err="1"/>
              <a:t>akú</a:t>
            </a:r>
            <a:r>
              <a:rPr lang="pl-PL" dirty="0"/>
              <a:t> </a:t>
            </a:r>
            <a:r>
              <a:rPr lang="pl-PL" dirty="0" err="1"/>
              <a:t>úlohu</a:t>
            </a:r>
            <a:r>
              <a:rPr lang="pl-PL" dirty="0"/>
              <a:t> </a:t>
            </a:r>
            <a:r>
              <a:rPr lang="pl-PL" dirty="0" err="1"/>
              <a:t>zohráva</a:t>
            </a:r>
            <a:r>
              <a:rPr lang="pl-PL" dirty="0"/>
              <a:t> </a:t>
            </a:r>
            <a:r>
              <a:rPr lang="pl-PL" dirty="0" err="1"/>
              <a:t>vo</a:t>
            </a:r>
            <a:r>
              <a:rPr lang="pl-PL" dirty="0"/>
              <a:t> </a:t>
            </a:r>
            <a:r>
              <a:rPr lang="pl-PL" dirty="0" err="1"/>
              <a:t>vašom</a:t>
            </a:r>
            <a:r>
              <a:rPr lang="pl-PL" dirty="0"/>
              <a:t> </a:t>
            </a:r>
            <a:r>
              <a:rPr lang="pl-PL" dirty="0" err="1"/>
              <a:t>živote</a:t>
            </a:r>
            <a:r>
              <a:rPr lang="pl-PL" dirty="0"/>
              <a:t>?</a:t>
            </a:r>
          </a:p>
        </p:txBody>
      </p:sp>
      <p:sp>
        <p:nvSpPr>
          <p:cNvPr id="3074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Vstup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Obraz 3" descr="Dance Vector of Dancing People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571480"/>
            <a:ext cx="209454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B3028AFC-FE7D-659C-0529-39A22D5CAD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sz="2400" dirty="0" err="1"/>
              <a:t>Tanec</a:t>
            </a:r>
            <a:r>
              <a:rPr lang="pl-PL" sz="2400" dirty="0"/>
              <a:t> od </a:t>
            </a:r>
            <a:r>
              <a:rPr lang="pl-PL" sz="2400" dirty="0" err="1"/>
              <a:t>nepamätných</a:t>
            </a:r>
            <a:r>
              <a:rPr lang="pl-PL" sz="2400" dirty="0"/>
              <a:t> </a:t>
            </a:r>
            <a:r>
              <a:rPr lang="pl-PL" sz="2400" dirty="0" err="1"/>
              <a:t>čiasov</a:t>
            </a:r>
            <a:r>
              <a:rPr lang="pl-PL" sz="2400" dirty="0"/>
              <a:t> bol </a:t>
            </a:r>
            <a:r>
              <a:rPr lang="pl-PL" sz="2400" dirty="0" err="1"/>
              <a:t>prítomný</a:t>
            </a:r>
            <a:r>
              <a:rPr lang="pl-PL" sz="2400" dirty="0"/>
              <a:t> v </a:t>
            </a:r>
            <a:r>
              <a:rPr lang="pl-PL" sz="2400" dirty="0" err="1"/>
              <a:t>živote</a:t>
            </a:r>
            <a:r>
              <a:rPr lang="pl-PL" sz="2400" dirty="0"/>
              <a:t> </a:t>
            </a:r>
            <a:r>
              <a:rPr lang="pl-PL" sz="2400" dirty="0" err="1"/>
              <a:t>človeka</a:t>
            </a:r>
            <a:r>
              <a:rPr lang="pl-PL" sz="2400" dirty="0"/>
              <a:t>. </a:t>
            </a:r>
            <a:r>
              <a:rPr lang="pl-PL" sz="2400" dirty="0" err="1"/>
              <a:t>Prví</a:t>
            </a:r>
            <a:r>
              <a:rPr lang="pl-PL" sz="2400" dirty="0"/>
              <a:t> </a:t>
            </a:r>
            <a:r>
              <a:rPr lang="pl-PL" sz="2400" dirty="0" err="1"/>
              <a:t>ľudia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pomocou</a:t>
            </a:r>
            <a:r>
              <a:rPr lang="pl-PL" sz="2400" dirty="0"/>
              <a:t> </a:t>
            </a:r>
            <a:r>
              <a:rPr lang="pl-PL" sz="2400" dirty="0" err="1"/>
              <a:t>neho</a:t>
            </a:r>
            <a:r>
              <a:rPr lang="pl-PL" sz="2400" dirty="0"/>
              <a:t> </a:t>
            </a:r>
            <a:r>
              <a:rPr lang="pl-PL" sz="2400" dirty="0" err="1"/>
              <a:t>dorozumievali</a:t>
            </a:r>
            <a:r>
              <a:rPr lang="pl-PL" sz="2400" dirty="0"/>
              <a:t> </a:t>
            </a:r>
            <a:r>
              <a:rPr lang="pl-PL" sz="2400" dirty="0" err="1"/>
              <a:t>medzi</a:t>
            </a:r>
            <a:r>
              <a:rPr lang="pl-PL" sz="2400" dirty="0"/>
              <a:t> </a:t>
            </a:r>
            <a:r>
              <a:rPr lang="pl-PL" sz="2400" dirty="0" err="1"/>
              <a:t>sebou</a:t>
            </a:r>
            <a:r>
              <a:rPr lang="pl-PL" sz="2400" dirty="0"/>
              <a:t>, </a:t>
            </a:r>
            <a:r>
              <a:rPr lang="pl-PL" sz="2400" dirty="0" err="1"/>
              <a:t>pretože</a:t>
            </a:r>
            <a:r>
              <a:rPr lang="pl-PL" sz="2400" dirty="0"/>
              <a:t> </a:t>
            </a:r>
            <a:r>
              <a:rPr lang="pl-PL" sz="2400" dirty="0" err="1"/>
              <a:t>pohyby</a:t>
            </a:r>
            <a:r>
              <a:rPr lang="pl-PL" sz="2400" dirty="0"/>
              <a:t> </a:t>
            </a:r>
            <a:r>
              <a:rPr lang="pl-PL" sz="2400" dirty="0" err="1"/>
              <a:t>tela</a:t>
            </a:r>
            <a:r>
              <a:rPr lang="pl-PL" sz="2400" dirty="0"/>
              <a:t> im </a:t>
            </a:r>
            <a:r>
              <a:rPr lang="pl-PL" sz="2400" dirty="0" err="1"/>
              <a:t>nahradili</a:t>
            </a:r>
            <a:r>
              <a:rPr lang="pl-PL" sz="2400" dirty="0"/>
              <a:t> </a:t>
            </a:r>
            <a:r>
              <a:rPr lang="pl-PL" sz="2400" dirty="0" err="1"/>
              <a:t>slová</a:t>
            </a:r>
            <a:r>
              <a:rPr lang="pl-PL" sz="2400" dirty="0"/>
              <a:t> a </a:t>
            </a:r>
            <a:r>
              <a:rPr lang="pl-PL" sz="2400" dirty="0" err="1"/>
              <a:t>obohacovali</a:t>
            </a:r>
            <a:r>
              <a:rPr lang="pl-PL" sz="2400" dirty="0"/>
              <a:t> </a:t>
            </a:r>
            <a:r>
              <a:rPr lang="pl-PL" sz="2400" dirty="0" err="1"/>
              <a:t>gestá</a:t>
            </a:r>
            <a:r>
              <a:rPr lang="pl-PL" sz="2400" dirty="0"/>
              <a:t>. </a:t>
            </a:r>
            <a:r>
              <a:rPr lang="pl-PL" sz="2400" dirty="0" err="1"/>
              <a:t>Tanec</a:t>
            </a:r>
            <a:r>
              <a:rPr lang="pl-PL" sz="2400" dirty="0"/>
              <a:t> ich </a:t>
            </a:r>
            <a:r>
              <a:rPr lang="pl-PL" sz="2400" dirty="0" err="1"/>
              <a:t>sprevádzal</a:t>
            </a:r>
            <a:r>
              <a:rPr lang="pl-PL" sz="2400" dirty="0"/>
              <a:t> na </a:t>
            </a:r>
            <a:r>
              <a:rPr lang="pl-PL" sz="2400" dirty="0" err="1"/>
              <a:t>spoločenských</a:t>
            </a:r>
            <a:r>
              <a:rPr lang="pl-PL" sz="2400" dirty="0"/>
              <a:t> </a:t>
            </a:r>
            <a:r>
              <a:rPr lang="pl-PL" sz="2400" dirty="0" err="1"/>
              <a:t>udalostiach</a:t>
            </a:r>
            <a:r>
              <a:rPr lang="pl-PL" sz="2400" dirty="0"/>
              <a:t> a </a:t>
            </a:r>
            <a:r>
              <a:rPr lang="pl-PL" sz="2400" dirty="0" err="1"/>
              <a:t>pri</a:t>
            </a:r>
            <a:r>
              <a:rPr lang="pl-PL" sz="2400" dirty="0"/>
              <a:t> </a:t>
            </a:r>
            <a:r>
              <a:rPr lang="pl-PL" sz="2400" dirty="0" err="1"/>
              <a:t>budovaní</a:t>
            </a:r>
            <a:r>
              <a:rPr lang="pl-PL" sz="2400" dirty="0"/>
              <a:t> </a:t>
            </a:r>
            <a:r>
              <a:rPr lang="pl-PL" sz="2400" dirty="0" err="1"/>
              <a:t>medziľudských</a:t>
            </a:r>
            <a:r>
              <a:rPr lang="pl-PL" sz="2400" dirty="0"/>
              <a:t> </a:t>
            </a:r>
            <a:r>
              <a:rPr lang="pl-PL" sz="2400" dirty="0" err="1"/>
              <a:t>vzťahov</a:t>
            </a:r>
            <a:r>
              <a:rPr lang="pl-PL" sz="2400" dirty="0"/>
              <a:t>. V </a:t>
            </a:r>
            <a:r>
              <a:rPr lang="pl-PL" sz="2400" dirty="0" err="1"/>
              <a:t>týchto</a:t>
            </a:r>
            <a:r>
              <a:rPr lang="pl-PL" sz="2400" dirty="0"/>
              <a:t> </a:t>
            </a:r>
            <a:r>
              <a:rPr lang="pl-PL" sz="2400" dirty="0" err="1"/>
              <a:t>časoch</a:t>
            </a:r>
            <a:r>
              <a:rPr lang="pl-PL" sz="2400" dirty="0"/>
              <a:t> bol </a:t>
            </a:r>
            <a:r>
              <a:rPr lang="pl-PL" sz="2400" dirty="0" err="1"/>
              <a:t>nejakou</a:t>
            </a:r>
            <a:r>
              <a:rPr lang="pl-PL" sz="2400" dirty="0"/>
              <a:t> </a:t>
            </a:r>
            <a:r>
              <a:rPr lang="pl-PL" sz="2400" dirty="0" err="1"/>
              <a:t>formou</a:t>
            </a:r>
            <a:r>
              <a:rPr lang="pl-PL" sz="2400" dirty="0"/>
              <a:t> </a:t>
            </a:r>
            <a:r>
              <a:rPr lang="pl-PL" sz="2400" dirty="0" err="1"/>
              <a:t>skupinových</a:t>
            </a:r>
            <a:r>
              <a:rPr lang="pl-PL" sz="2400" dirty="0"/>
              <a:t> </a:t>
            </a:r>
            <a:r>
              <a:rPr lang="pl-PL" sz="2400" dirty="0" err="1"/>
              <a:t>rituálov</a:t>
            </a:r>
            <a:r>
              <a:rPr lang="pl-PL" sz="2400" dirty="0"/>
              <a:t>. Na </a:t>
            </a:r>
            <a:r>
              <a:rPr lang="pl-PL" sz="2400" dirty="0" err="1"/>
              <a:t>prelome</a:t>
            </a:r>
            <a:r>
              <a:rPr lang="pl-PL" sz="2400" dirty="0"/>
              <a:t> </a:t>
            </a:r>
            <a:r>
              <a:rPr lang="pl-PL" sz="2400" dirty="0" err="1"/>
              <a:t>stáročí</a:t>
            </a:r>
            <a:r>
              <a:rPr lang="pl-PL" sz="2400" dirty="0"/>
              <a:t> </a:t>
            </a:r>
            <a:r>
              <a:rPr lang="pl-PL" sz="2400" dirty="0" err="1"/>
              <a:t>sa</a:t>
            </a:r>
            <a:r>
              <a:rPr lang="pl-PL" sz="2400" dirty="0"/>
              <a:t> </a:t>
            </a:r>
            <a:r>
              <a:rPr lang="pl-PL" sz="2400" dirty="0" err="1"/>
              <a:t>menil</a:t>
            </a:r>
            <a:r>
              <a:rPr lang="pl-PL" sz="2400" dirty="0"/>
              <a:t> </a:t>
            </a:r>
            <a:r>
              <a:rPr lang="pl-PL" sz="2400" dirty="0" err="1"/>
              <a:t>nielen</a:t>
            </a:r>
            <a:r>
              <a:rPr lang="pl-PL" sz="2400" dirty="0"/>
              <a:t> charakter, ale aj technika </a:t>
            </a:r>
            <a:r>
              <a:rPr lang="pl-PL" sz="2400" dirty="0" err="1"/>
              <a:t>tanca</a:t>
            </a:r>
            <a:r>
              <a:rPr lang="pl-PL" sz="2400" dirty="0"/>
              <a:t>. </a:t>
            </a:r>
            <a:r>
              <a:rPr lang="pl-PL" sz="2400" dirty="0" err="1"/>
              <a:t>Rozdiely</a:t>
            </a:r>
            <a:r>
              <a:rPr lang="pl-PL" sz="2400" dirty="0"/>
              <a:t> v </a:t>
            </a:r>
            <a:r>
              <a:rPr lang="pl-PL" sz="2400" dirty="0" err="1"/>
              <a:t>technike</a:t>
            </a:r>
            <a:r>
              <a:rPr lang="pl-PL" sz="2400" dirty="0"/>
              <a:t> a </a:t>
            </a:r>
            <a:r>
              <a:rPr lang="pl-PL" sz="2400" dirty="0" err="1"/>
              <a:t>účelnosti</a:t>
            </a:r>
            <a:r>
              <a:rPr lang="pl-PL" sz="2400" dirty="0"/>
              <a:t> </a:t>
            </a:r>
            <a:r>
              <a:rPr lang="pl-PL" sz="2400" dirty="0" err="1"/>
              <a:t>tancovania</a:t>
            </a:r>
            <a:r>
              <a:rPr lang="pl-PL" sz="2400" dirty="0"/>
              <a:t> </a:t>
            </a:r>
            <a:r>
              <a:rPr lang="pl-PL" sz="2400" dirty="0" err="1"/>
              <a:t>existovali</a:t>
            </a:r>
            <a:r>
              <a:rPr lang="pl-PL" sz="2400" dirty="0"/>
              <a:t> </a:t>
            </a:r>
            <a:r>
              <a:rPr lang="pl-PL" sz="2400" dirty="0" err="1"/>
              <a:t>odpradávna</a:t>
            </a:r>
            <a:r>
              <a:rPr lang="pl-PL" sz="2400" dirty="0"/>
              <a:t> na </a:t>
            </a:r>
            <a:r>
              <a:rPr lang="pl-PL" sz="2400" dirty="0" err="1"/>
              <a:t>jednotlivých</a:t>
            </a:r>
            <a:r>
              <a:rPr lang="pl-PL" sz="2400" dirty="0"/>
              <a:t> </a:t>
            </a:r>
            <a:r>
              <a:rPr lang="pl-PL" sz="2400" dirty="0" err="1"/>
              <a:t>kontinentoch</a:t>
            </a:r>
            <a:r>
              <a:rPr lang="pl-PL" sz="2400" dirty="0"/>
              <a:t>.</a:t>
            </a:r>
          </a:p>
        </p:txBody>
      </p:sp>
      <p:sp>
        <p:nvSpPr>
          <p:cNvPr id="51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FE8A1AF7-F125-311B-56CD-7B2CF44969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ymbol zastępczy zawartości 2"/>
          <p:cNvSpPr>
            <a:spLocks noGrp="1"/>
          </p:cNvSpPr>
          <p:nvPr>
            <p:ph idx="1"/>
          </p:nvPr>
        </p:nvSpPr>
        <p:spPr>
          <a:xfrm>
            <a:off x="357158" y="1500174"/>
            <a:ext cx="8229600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sz="2400" dirty="0"/>
              <a:t>V </a:t>
            </a:r>
            <a:r>
              <a:rPr lang="pl-PL" sz="2400" dirty="0" err="1"/>
              <a:t>rámci</a:t>
            </a:r>
            <a:r>
              <a:rPr lang="pl-PL" sz="2400" dirty="0"/>
              <a:t> </a:t>
            </a:r>
            <a:r>
              <a:rPr lang="pl-PL" sz="2400" dirty="0" err="1"/>
              <a:t>realizácie</a:t>
            </a:r>
            <a:r>
              <a:rPr lang="pl-PL" sz="2400" dirty="0"/>
              <a:t> </a:t>
            </a:r>
            <a:r>
              <a:rPr lang="pl-PL" sz="2400" dirty="0" err="1"/>
              <a:t>tohto</a:t>
            </a:r>
            <a:r>
              <a:rPr lang="pl-PL" sz="2400" dirty="0"/>
              <a:t> projektu </a:t>
            </a:r>
            <a:r>
              <a:rPr lang="pl-PL" sz="2400" dirty="0" err="1"/>
              <a:t>budete</a:t>
            </a:r>
            <a:r>
              <a:rPr lang="pl-PL" sz="2400" dirty="0"/>
              <a:t> </a:t>
            </a:r>
            <a:r>
              <a:rPr lang="pl-PL" sz="2400" dirty="0" err="1"/>
              <a:t>rozdelení</a:t>
            </a:r>
            <a:r>
              <a:rPr lang="pl-PL" sz="2400" dirty="0"/>
              <a:t> do troch </a:t>
            </a:r>
            <a:r>
              <a:rPr lang="pl-PL" sz="2400" dirty="0" err="1"/>
              <a:t>skupín</a:t>
            </a:r>
            <a:r>
              <a:rPr lang="pl-PL" sz="2400" dirty="0"/>
              <a:t>, </a:t>
            </a:r>
            <a:r>
              <a:rPr lang="pl-PL" sz="2400" dirty="0" err="1"/>
              <a:t>vašou</a:t>
            </a:r>
            <a:r>
              <a:rPr lang="pl-PL" sz="2400" dirty="0"/>
              <a:t> </a:t>
            </a:r>
            <a:r>
              <a:rPr lang="pl-PL" sz="2400" dirty="0" err="1"/>
              <a:t>úlohou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pripraviť</a:t>
            </a:r>
            <a:r>
              <a:rPr lang="pl-PL" sz="2400" dirty="0"/>
              <a:t> </a:t>
            </a:r>
            <a:r>
              <a:rPr lang="pl-PL" sz="2400" dirty="0" err="1"/>
              <a:t>plagáty</a:t>
            </a:r>
            <a:r>
              <a:rPr lang="pl-PL" sz="2400" dirty="0"/>
              <a:t> </a:t>
            </a:r>
            <a:r>
              <a:rPr lang="pl-PL" sz="2400" dirty="0" err="1"/>
              <a:t>alebo</a:t>
            </a:r>
            <a:r>
              <a:rPr lang="pl-PL" sz="2400" dirty="0"/>
              <a:t> </a:t>
            </a:r>
            <a:r>
              <a:rPr lang="pl-PL" sz="2400" dirty="0" err="1"/>
              <a:t>lapbooky</a:t>
            </a:r>
            <a:r>
              <a:rPr lang="pl-PL" sz="2400" dirty="0"/>
              <a:t> na </a:t>
            </a:r>
            <a:r>
              <a:rPr lang="pl-PL" sz="2400" dirty="0" err="1"/>
              <a:t>témy</a:t>
            </a:r>
            <a:r>
              <a:rPr lang="pl-PL" sz="2400" dirty="0"/>
              <a:t>:</a:t>
            </a:r>
          </a:p>
          <a:p>
            <a:pPr algn="just"/>
            <a:r>
              <a:rPr lang="pl-PL" sz="2400" dirty="0"/>
              <a:t>Skupina I - tance </a:t>
            </a:r>
            <a:r>
              <a:rPr lang="pl-PL" sz="2400" dirty="0" err="1"/>
              <a:t>ako</a:t>
            </a:r>
            <a:r>
              <a:rPr lang="pl-PL" sz="2400" dirty="0"/>
              <a:t> formy </a:t>
            </a:r>
            <a:r>
              <a:rPr lang="pl-PL" sz="2400" dirty="0" err="1"/>
              <a:t>rituálne</a:t>
            </a:r>
            <a:endParaRPr lang="pl-PL" sz="2400" dirty="0"/>
          </a:p>
          <a:p>
            <a:pPr algn="just"/>
            <a:r>
              <a:rPr lang="pl-PL" sz="2400" dirty="0"/>
              <a:t>Skupina II - </a:t>
            </a:r>
            <a:r>
              <a:rPr lang="pl-PL" sz="2400" dirty="0" err="1"/>
              <a:t>spoločenské</a:t>
            </a:r>
            <a:r>
              <a:rPr lang="pl-PL" sz="2400" dirty="0"/>
              <a:t> </a:t>
            </a:r>
            <a:r>
              <a:rPr lang="pl-PL" sz="2400" dirty="0" err="1"/>
              <a:t>štandardné</a:t>
            </a:r>
            <a:r>
              <a:rPr lang="pl-PL" sz="2400" dirty="0"/>
              <a:t> tance</a:t>
            </a:r>
          </a:p>
          <a:p>
            <a:pPr algn="just"/>
            <a:r>
              <a:rPr lang="pl-PL" sz="2400" dirty="0"/>
              <a:t>Skupina III - </a:t>
            </a:r>
            <a:r>
              <a:rPr lang="pl-PL" sz="2400" dirty="0" err="1"/>
              <a:t>spoločenské</a:t>
            </a:r>
            <a:r>
              <a:rPr lang="pl-PL" sz="2400" dirty="0"/>
              <a:t> tance </a:t>
            </a:r>
            <a:r>
              <a:rPr lang="pl-PL" sz="2400" dirty="0" err="1"/>
              <a:t>latinskoamerické</a:t>
            </a:r>
            <a:endParaRPr lang="pl-PL" sz="2400" dirty="0"/>
          </a:p>
          <a:p>
            <a:pPr algn="just">
              <a:buNone/>
            </a:pPr>
            <a:r>
              <a:rPr lang="pl-PL" sz="2400" dirty="0" err="1"/>
              <a:t>Cieľom</a:t>
            </a:r>
            <a:r>
              <a:rPr lang="pl-PL" sz="2400" dirty="0"/>
              <a:t> </a:t>
            </a:r>
            <a:r>
              <a:rPr lang="pl-PL" sz="2400" dirty="0" err="1"/>
              <a:t>tohto</a:t>
            </a:r>
            <a:r>
              <a:rPr lang="pl-PL" sz="2400" dirty="0"/>
              <a:t> </a:t>
            </a:r>
            <a:r>
              <a:rPr lang="pl-PL" sz="2400" dirty="0" err="1"/>
              <a:t>úloha</a:t>
            </a:r>
            <a:r>
              <a:rPr lang="pl-PL" sz="2400" dirty="0"/>
              <a:t> </a:t>
            </a:r>
            <a:r>
              <a:rPr lang="pl-PL" sz="2400" dirty="0" err="1"/>
              <a:t>bude</a:t>
            </a:r>
            <a:r>
              <a:rPr lang="pl-PL" sz="2400" dirty="0"/>
              <a:t> </a:t>
            </a:r>
            <a:r>
              <a:rPr lang="pl-PL" sz="2400" dirty="0" err="1"/>
              <a:t>vám</a:t>
            </a:r>
            <a:r>
              <a:rPr lang="pl-PL" sz="2400" dirty="0"/>
              <a:t> </a:t>
            </a:r>
            <a:r>
              <a:rPr lang="pl-PL" sz="2400" dirty="0" err="1"/>
              <a:t>ukázať</a:t>
            </a:r>
            <a:r>
              <a:rPr lang="pl-PL" sz="2400" dirty="0"/>
              <a:t>, </a:t>
            </a:r>
            <a:r>
              <a:rPr lang="pl-PL" sz="2400" dirty="0" err="1"/>
              <a:t>že</a:t>
            </a:r>
            <a:r>
              <a:rPr lang="pl-PL" sz="2400" dirty="0"/>
              <a:t> </a:t>
            </a:r>
            <a:r>
              <a:rPr lang="pl-PL" sz="2400" dirty="0" err="1"/>
              <a:t>tanec</a:t>
            </a:r>
            <a:r>
              <a:rPr lang="pl-PL" sz="2400" dirty="0"/>
              <a:t> nie je len </a:t>
            </a:r>
            <a:r>
              <a:rPr lang="pl-PL" sz="2400" dirty="0" err="1"/>
              <a:t>zábava</a:t>
            </a:r>
            <a:r>
              <a:rPr lang="pl-PL" sz="2400" dirty="0"/>
              <a:t>, </a:t>
            </a:r>
            <a:r>
              <a:rPr lang="pl-PL" sz="2400" dirty="0" err="1"/>
              <a:t>ako</a:t>
            </a:r>
            <a:r>
              <a:rPr lang="pl-PL" sz="2400" dirty="0"/>
              <a:t> to </a:t>
            </a:r>
            <a:r>
              <a:rPr lang="pl-PL" sz="2400" dirty="0" err="1"/>
              <a:t>často</a:t>
            </a:r>
            <a:r>
              <a:rPr lang="pl-PL" sz="2400" dirty="0"/>
              <a:t> </a:t>
            </a:r>
            <a:r>
              <a:rPr lang="pl-PL" sz="2400" dirty="0" err="1"/>
              <a:t>býva</a:t>
            </a:r>
            <a:r>
              <a:rPr lang="pl-PL" sz="2400" dirty="0"/>
              <a:t> </a:t>
            </a:r>
            <a:r>
              <a:rPr lang="pl-PL" sz="2400" dirty="0" err="1"/>
              <a:t>vo</a:t>
            </a:r>
            <a:r>
              <a:rPr lang="pl-PL" sz="2400" dirty="0"/>
              <a:t> </a:t>
            </a:r>
            <a:r>
              <a:rPr lang="pl-PL" sz="2400" dirty="0" err="1"/>
              <a:t>väčšine</a:t>
            </a:r>
            <a:r>
              <a:rPr lang="pl-PL" sz="2400" dirty="0"/>
              <a:t> </a:t>
            </a:r>
            <a:r>
              <a:rPr lang="pl-PL" sz="2400" dirty="0" err="1"/>
              <a:t>európskych</a:t>
            </a:r>
            <a:r>
              <a:rPr lang="pl-PL" sz="2400" dirty="0"/>
              <a:t> </a:t>
            </a:r>
            <a:r>
              <a:rPr lang="pl-PL" sz="2400" dirty="0" err="1"/>
              <a:t>krajín</a:t>
            </a:r>
            <a:r>
              <a:rPr lang="pl-PL" sz="2400" dirty="0"/>
              <a:t>. V </a:t>
            </a:r>
            <a:r>
              <a:rPr lang="pl-PL" sz="2400" dirty="0" err="1"/>
              <a:t>rôznych</a:t>
            </a:r>
            <a:r>
              <a:rPr lang="pl-PL" sz="2400" dirty="0"/>
              <a:t> </a:t>
            </a:r>
            <a:r>
              <a:rPr lang="pl-PL" sz="2400" dirty="0" err="1"/>
              <a:t>častiach</a:t>
            </a:r>
            <a:r>
              <a:rPr lang="pl-PL" sz="2400" dirty="0"/>
              <a:t> </a:t>
            </a:r>
            <a:r>
              <a:rPr lang="pl-PL" sz="2400" dirty="0" err="1"/>
              <a:t>sveta</a:t>
            </a:r>
            <a:r>
              <a:rPr lang="pl-PL" sz="2400" dirty="0"/>
              <a:t> je </a:t>
            </a:r>
            <a:r>
              <a:rPr lang="pl-PL" sz="2400" dirty="0" err="1"/>
              <a:t>tanec</a:t>
            </a:r>
            <a:r>
              <a:rPr lang="pl-PL" sz="2400" dirty="0"/>
              <a:t> </a:t>
            </a:r>
            <a:r>
              <a:rPr lang="pl-PL" sz="2400" dirty="0" err="1"/>
              <a:t>často</a:t>
            </a:r>
            <a:r>
              <a:rPr lang="pl-PL" sz="2400" dirty="0"/>
              <a:t> </a:t>
            </a:r>
            <a:r>
              <a:rPr lang="pl-PL" sz="2400" dirty="0" err="1"/>
              <a:t>spojený</a:t>
            </a:r>
            <a:r>
              <a:rPr lang="pl-PL" sz="2400" dirty="0"/>
              <a:t> s </a:t>
            </a:r>
            <a:r>
              <a:rPr lang="pl-PL" sz="2400" dirty="0" err="1"/>
              <a:t>určitými</a:t>
            </a:r>
            <a:r>
              <a:rPr lang="pl-PL" sz="2400" dirty="0"/>
              <a:t> </a:t>
            </a:r>
            <a:r>
              <a:rPr lang="pl-PL" sz="2400" dirty="0" err="1"/>
              <a:t>rituálmi</a:t>
            </a:r>
            <a:r>
              <a:rPr lang="pl-PL" sz="2400" dirty="0"/>
              <a:t>, </a:t>
            </a:r>
            <a:r>
              <a:rPr lang="pl-PL" sz="2400" dirty="0" err="1"/>
              <a:t>najčastejšie</a:t>
            </a:r>
            <a:r>
              <a:rPr lang="pl-PL" sz="2400" dirty="0"/>
              <a:t> </a:t>
            </a:r>
            <a:r>
              <a:rPr lang="pl-PL" sz="2400" dirty="0" err="1"/>
              <a:t>náboženskými</a:t>
            </a:r>
            <a:r>
              <a:rPr lang="pl-PL" sz="2400" dirty="0"/>
              <a:t>, ale </a:t>
            </a:r>
            <a:r>
              <a:rPr lang="pl-PL" sz="2400" dirty="0" err="1"/>
              <a:t>môže</a:t>
            </a:r>
            <a:r>
              <a:rPr lang="pl-PL" sz="2400" dirty="0"/>
              <a:t> </a:t>
            </a:r>
            <a:r>
              <a:rPr lang="pl-PL" sz="2400" dirty="0" err="1"/>
              <a:t>slúžiť</a:t>
            </a:r>
            <a:r>
              <a:rPr lang="pl-PL" sz="2400" dirty="0"/>
              <a:t> aj </a:t>
            </a:r>
            <a:r>
              <a:rPr lang="pl-PL" sz="2400" dirty="0" err="1"/>
              <a:t>ako</a:t>
            </a:r>
            <a:r>
              <a:rPr lang="pl-PL" sz="2400" dirty="0"/>
              <a:t> forma </a:t>
            </a:r>
            <a:r>
              <a:rPr lang="pl-PL" sz="2400" dirty="0" err="1"/>
              <a:t>zvýšenia</a:t>
            </a:r>
            <a:r>
              <a:rPr lang="pl-PL" sz="2400" dirty="0"/>
              <a:t> </a:t>
            </a:r>
            <a:r>
              <a:rPr lang="pl-PL" sz="2400" dirty="0" err="1"/>
              <a:t>agresivity</a:t>
            </a:r>
            <a:r>
              <a:rPr lang="pl-PL" sz="2400" dirty="0"/>
              <a:t>, </a:t>
            </a:r>
            <a:r>
              <a:rPr lang="pl-PL" sz="2400" dirty="0" err="1"/>
              <a:t>napríklad</a:t>
            </a:r>
            <a:r>
              <a:rPr lang="pl-PL" sz="2400" dirty="0"/>
              <a:t> </a:t>
            </a:r>
            <a:r>
              <a:rPr lang="pl-PL" sz="2400" dirty="0" err="1"/>
              <a:t>vojnový</a:t>
            </a:r>
            <a:r>
              <a:rPr lang="pl-PL" sz="2400" dirty="0"/>
              <a:t> </a:t>
            </a:r>
            <a:r>
              <a:rPr lang="pl-PL" sz="2400" dirty="0" err="1"/>
              <a:t>tanec</a:t>
            </a:r>
            <a:r>
              <a:rPr lang="pl-PL" sz="2400" dirty="0"/>
              <a:t>.</a:t>
            </a:r>
          </a:p>
          <a:p>
            <a:pPr algn="just">
              <a:buNone/>
            </a:pPr>
            <a:endParaRPr lang="pl-PL" sz="2400" dirty="0"/>
          </a:p>
        </p:txBody>
      </p:sp>
      <p:sp>
        <p:nvSpPr>
          <p:cNvPr id="61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Úloha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err="1"/>
              <a:t>Tanec</a:t>
            </a:r>
            <a:r>
              <a:rPr lang="pl-PL" sz="2800" dirty="0"/>
              <a:t> od </a:t>
            </a:r>
            <a:r>
              <a:rPr lang="pl-PL" sz="2800" dirty="0" err="1"/>
              <a:t>nepamätných</a:t>
            </a:r>
            <a:r>
              <a:rPr lang="pl-PL" sz="2800" dirty="0"/>
              <a:t> </a:t>
            </a:r>
            <a:r>
              <a:rPr lang="pl-PL" sz="2800" dirty="0" err="1"/>
              <a:t>čiasov</a:t>
            </a:r>
            <a:r>
              <a:rPr lang="pl-PL" sz="2800" dirty="0"/>
              <a:t> bol </a:t>
            </a:r>
            <a:r>
              <a:rPr lang="pl-PL" sz="2800" dirty="0" err="1"/>
              <a:t>prítomný</a:t>
            </a:r>
            <a:r>
              <a:rPr lang="pl-PL" sz="2800" dirty="0"/>
              <a:t> v </a:t>
            </a:r>
            <a:r>
              <a:rPr lang="pl-PL" sz="2800" dirty="0" err="1"/>
              <a:t>živote</a:t>
            </a:r>
            <a:r>
              <a:rPr lang="pl-PL" sz="2800" dirty="0"/>
              <a:t> </a:t>
            </a:r>
            <a:r>
              <a:rPr lang="pl-PL" sz="2800" dirty="0" err="1"/>
              <a:t>človeka</a:t>
            </a:r>
            <a:r>
              <a:rPr lang="pl-PL" sz="2800" dirty="0"/>
              <a:t>. </a:t>
            </a:r>
            <a:r>
              <a:rPr lang="pl-PL" sz="2800" dirty="0" err="1"/>
              <a:t>Prví</a:t>
            </a:r>
            <a:r>
              <a:rPr lang="pl-PL" sz="2800" dirty="0"/>
              <a:t> </a:t>
            </a:r>
            <a:r>
              <a:rPr lang="pl-PL" sz="2800" dirty="0" err="1"/>
              <a:t>ľudia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pomocou</a:t>
            </a:r>
            <a:r>
              <a:rPr lang="pl-PL" sz="2800" dirty="0"/>
              <a:t> </a:t>
            </a:r>
            <a:r>
              <a:rPr lang="pl-PL" sz="2800" dirty="0" err="1"/>
              <a:t>neho</a:t>
            </a:r>
            <a:r>
              <a:rPr lang="pl-PL" sz="2800" dirty="0"/>
              <a:t> </a:t>
            </a:r>
            <a:r>
              <a:rPr lang="pl-PL" sz="2800" dirty="0" err="1"/>
              <a:t>dorozumievali</a:t>
            </a:r>
            <a:r>
              <a:rPr lang="pl-PL" sz="2800" dirty="0"/>
              <a:t> </a:t>
            </a:r>
            <a:r>
              <a:rPr lang="pl-PL" sz="2800" dirty="0" err="1"/>
              <a:t>medzi</a:t>
            </a:r>
            <a:r>
              <a:rPr lang="pl-PL" sz="2800" dirty="0"/>
              <a:t> </a:t>
            </a:r>
            <a:r>
              <a:rPr lang="pl-PL" sz="2800" dirty="0" err="1"/>
              <a:t>sebou</a:t>
            </a:r>
            <a:r>
              <a:rPr lang="pl-PL" sz="2800" dirty="0"/>
              <a:t>, </a:t>
            </a:r>
            <a:r>
              <a:rPr lang="pl-PL" sz="2800" dirty="0" err="1"/>
              <a:t>pretože</a:t>
            </a:r>
            <a:r>
              <a:rPr lang="pl-PL" sz="2800" dirty="0"/>
              <a:t> </a:t>
            </a:r>
            <a:r>
              <a:rPr lang="pl-PL" sz="2800" dirty="0" err="1"/>
              <a:t>pohyby</a:t>
            </a:r>
            <a:r>
              <a:rPr lang="pl-PL" sz="2800" dirty="0"/>
              <a:t> </a:t>
            </a:r>
            <a:r>
              <a:rPr lang="pl-PL" sz="2800" dirty="0" err="1"/>
              <a:t>tela</a:t>
            </a:r>
            <a:r>
              <a:rPr lang="pl-PL" sz="2800" dirty="0"/>
              <a:t> im </a:t>
            </a:r>
            <a:r>
              <a:rPr lang="pl-PL" sz="2800" dirty="0" err="1"/>
              <a:t>nahradili</a:t>
            </a:r>
            <a:r>
              <a:rPr lang="pl-PL" sz="2800" dirty="0"/>
              <a:t> </a:t>
            </a:r>
            <a:r>
              <a:rPr lang="pl-PL" sz="2800" dirty="0" err="1"/>
              <a:t>slová</a:t>
            </a:r>
            <a:r>
              <a:rPr lang="pl-PL" sz="2800" dirty="0"/>
              <a:t> a </a:t>
            </a:r>
            <a:r>
              <a:rPr lang="pl-PL" sz="2800" dirty="0" err="1"/>
              <a:t>obohacovali</a:t>
            </a:r>
            <a:r>
              <a:rPr lang="pl-PL" sz="2800" dirty="0"/>
              <a:t> </a:t>
            </a:r>
            <a:r>
              <a:rPr lang="pl-PL" sz="2800" dirty="0" err="1"/>
              <a:t>gestá</a:t>
            </a:r>
            <a:r>
              <a:rPr lang="pl-PL" sz="2800" dirty="0"/>
              <a:t>. </a:t>
            </a:r>
            <a:r>
              <a:rPr lang="pl-PL" sz="2800" dirty="0" err="1"/>
              <a:t>Tanec</a:t>
            </a:r>
            <a:r>
              <a:rPr lang="pl-PL" sz="2800" dirty="0"/>
              <a:t> ich </a:t>
            </a:r>
            <a:r>
              <a:rPr lang="pl-PL" sz="2800" dirty="0" err="1"/>
              <a:t>sprevádzal</a:t>
            </a:r>
            <a:r>
              <a:rPr lang="pl-PL" sz="2800" dirty="0"/>
              <a:t> na </a:t>
            </a:r>
            <a:r>
              <a:rPr lang="pl-PL" sz="2800" dirty="0" err="1"/>
              <a:t>spoločenských</a:t>
            </a:r>
            <a:r>
              <a:rPr lang="pl-PL" sz="2800" dirty="0"/>
              <a:t> </a:t>
            </a:r>
            <a:r>
              <a:rPr lang="pl-PL" sz="2800" dirty="0" err="1"/>
              <a:t>udalostiach</a:t>
            </a:r>
            <a:r>
              <a:rPr lang="pl-PL" sz="2800" dirty="0"/>
              <a:t> a </a:t>
            </a:r>
            <a:r>
              <a:rPr lang="pl-PL" sz="2800" dirty="0" err="1"/>
              <a:t>pri</a:t>
            </a:r>
            <a:r>
              <a:rPr lang="pl-PL" sz="2800" dirty="0"/>
              <a:t> </a:t>
            </a:r>
            <a:r>
              <a:rPr lang="pl-PL" sz="2800" dirty="0" err="1"/>
              <a:t>budovaní</a:t>
            </a:r>
            <a:r>
              <a:rPr lang="pl-PL" sz="2800" dirty="0"/>
              <a:t> </a:t>
            </a:r>
            <a:r>
              <a:rPr lang="pl-PL" sz="2800" dirty="0" err="1"/>
              <a:t>medziľudských</a:t>
            </a:r>
            <a:r>
              <a:rPr lang="pl-PL" sz="2800" dirty="0"/>
              <a:t> </a:t>
            </a:r>
            <a:r>
              <a:rPr lang="pl-PL" sz="2800" dirty="0" err="1"/>
              <a:t>vzťahov</a:t>
            </a:r>
            <a:r>
              <a:rPr lang="pl-PL" sz="2800" dirty="0"/>
              <a:t>. V </a:t>
            </a:r>
            <a:r>
              <a:rPr lang="pl-PL" sz="2800" dirty="0" err="1"/>
              <a:t>týchto</a:t>
            </a:r>
            <a:r>
              <a:rPr lang="pl-PL" sz="2800" dirty="0"/>
              <a:t> </a:t>
            </a:r>
            <a:r>
              <a:rPr lang="pl-PL" sz="2800" dirty="0" err="1"/>
              <a:t>časoch</a:t>
            </a:r>
            <a:r>
              <a:rPr lang="pl-PL" sz="2800" dirty="0"/>
              <a:t> bol </a:t>
            </a:r>
            <a:r>
              <a:rPr lang="pl-PL" sz="2800" dirty="0" err="1"/>
              <a:t>nejakou</a:t>
            </a:r>
            <a:r>
              <a:rPr lang="pl-PL" sz="2800" dirty="0"/>
              <a:t> </a:t>
            </a:r>
            <a:r>
              <a:rPr lang="pl-PL" sz="2800" dirty="0" err="1"/>
              <a:t>formou</a:t>
            </a:r>
            <a:r>
              <a:rPr lang="pl-PL" sz="2800" dirty="0"/>
              <a:t> </a:t>
            </a:r>
            <a:r>
              <a:rPr lang="pl-PL" sz="2800" dirty="0" err="1"/>
              <a:t>skupinových</a:t>
            </a:r>
            <a:r>
              <a:rPr lang="pl-PL" sz="2800" dirty="0"/>
              <a:t> </a:t>
            </a:r>
            <a:r>
              <a:rPr lang="pl-PL" sz="2800" dirty="0" err="1"/>
              <a:t>rituálov</a:t>
            </a:r>
            <a:r>
              <a:rPr lang="pl-PL" sz="2800" dirty="0"/>
              <a:t>. Na </a:t>
            </a:r>
            <a:r>
              <a:rPr lang="pl-PL" sz="2800" dirty="0" err="1"/>
              <a:t>prelome</a:t>
            </a:r>
            <a:r>
              <a:rPr lang="pl-PL" sz="2800" dirty="0"/>
              <a:t> </a:t>
            </a:r>
            <a:r>
              <a:rPr lang="pl-PL" sz="2800" dirty="0" err="1"/>
              <a:t>stáročí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menil</a:t>
            </a:r>
            <a:r>
              <a:rPr lang="pl-PL" sz="2800" dirty="0"/>
              <a:t> </a:t>
            </a:r>
            <a:r>
              <a:rPr lang="pl-PL" sz="2800" dirty="0" err="1"/>
              <a:t>nielen</a:t>
            </a:r>
            <a:r>
              <a:rPr lang="pl-PL" sz="2800" dirty="0"/>
              <a:t> charakter, ale aj technika </a:t>
            </a:r>
            <a:r>
              <a:rPr lang="pl-PL" sz="2800" dirty="0" err="1"/>
              <a:t>tanca</a:t>
            </a:r>
            <a:r>
              <a:rPr lang="pl-PL" sz="2800" dirty="0"/>
              <a:t>. </a:t>
            </a:r>
            <a:r>
              <a:rPr lang="pl-PL" sz="2800" dirty="0" err="1"/>
              <a:t>Rozdiely</a:t>
            </a:r>
            <a:r>
              <a:rPr lang="pl-PL" sz="2800" dirty="0"/>
              <a:t> v </a:t>
            </a:r>
            <a:r>
              <a:rPr lang="pl-PL" sz="2800" dirty="0" err="1"/>
              <a:t>technike</a:t>
            </a:r>
            <a:r>
              <a:rPr lang="pl-PL" sz="2800" dirty="0"/>
              <a:t> a </a:t>
            </a:r>
            <a:r>
              <a:rPr lang="pl-PL" sz="2800" dirty="0" err="1"/>
              <a:t>účelnosti</a:t>
            </a:r>
            <a:r>
              <a:rPr lang="pl-PL" sz="2800" dirty="0"/>
              <a:t> </a:t>
            </a:r>
            <a:r>
              <a:rPr lang="pl-PL" sz="2800" dirty="0" err="1"/>
              <a:t>tancovania</a:t>
            </a:r>
            <a:r>
              <a:rPr lang="pl-PL" sz="2800" dirty="0"/>
              <a:t> </a:t>
            </a:r>
            <a:r>
              <a:rPr lang="pl-PL" sz="2800" dirty="0" err="1"/>
              <a:t>existovali</a:t>
            </a:r>
            <a:r>
              <a:rPr lang="pl-PL" sz="2800" dirty="0"/>
              <a:t> </a:t>
            </a:r>
            <a:r>
              <a:rPr lang="pl-PL" sz="2800" dirty="0" err="1"/>
              <a:t>odpradávna</a:t>
            </a:r>
            <a:r>
              <a:rPr lang="pl-PL" sz="2800" dirty="0"/>
              <a:t> na </a:t>
            </a:r>
            <a:r>
              <a:rPr lang="pl-PL" sz="2800" dirty="0" err="1"/>
              <a:t>jednotlivých</a:t>
            </a:r>
            <a:r>
              <a:rPr lang="pl-PL" sz="2800" dirty="0"/>
              <a:t> </a:t>
            </a:r>
            <a:r>
              <a:rPr lang="pl-PL" sz="2800" dirty="0" err="1"/>
              <a:t>kontinentoch</a:t>
            </a: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</p:txBody>
      </p:sp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F45AF401-8D86-1CF6-6538-332DEB04FF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4083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 err="1"/>
              <a:t>Plagáty</a:t>
            </a:r>
            <a:r>
              <a:rPr lang="pl-PL" dirty="0"/>
              <a:t> / </a:t>
            </a:r>
            <a:r>
              <a:rPr lang="pl-PL" dirty="0" err="1"/>
              <a:t>Lapbooky</a:t>
            </a:r>
            <a:r>
              <a:rPr lang="pl-PL" dirty="0"/>
              <a:t> by mali </a:t>
            </a:r>
            <a:r>
              <a:rPr lang="pl-PL" dirty="0" err="1"/>
              <a:t>pozostávať</a:t>
            </a:r>
            <a:r>
              <a:rPr lang="pl-PL" dirty="0"/>
              <a:t> z </a:t>
            </a:r>
            <a:r>
              <a:rPr lang="pl-PL" dirty="0" err="1"/>
              <a:t>nasledujúcich</a:t>
            </a:r>
            <a:r>
              <a:rPr lang="pl-PL" dirty="0"/>
              <a:t> </a:t>
            </a:r>
            <a:r>
              <a:rPr lang="pl-PL" dirty="0" err="1"/>
              <a:t>krokov</a:t>
            </a:r>
            <a:r>
              <a:rPr lang="pl-PL" dirty="0"/>
              <a:t>:</a:t>
            </a:r>
          </a:p>
          <a:p>
            <a:pPr marL="0" indent="0" algn="just">
              <a:buNone/>
            </a:pPr>
            <a:endParaRPr lang="pl-PL" dirty="0"/>
          </a:p>
          <a:p>
            <a:pPr algn="just"/>
            <a:r>
              <a:rPr lang="pl-PL" dirty="0" err="1"/>
              <a:t>Opísanie</a:t>
            </a:r>
            <a:r>
              <a:rPr lang="pl-PL" dirty="0"/>
              <a:t> a </a:t>
            </a:r>
            <a:r>
              <a:rPr lang="pl-PL" dirty="0" err="1"/>
              <a:t>analyzovanie</a:t>
            </a:r>
            <a:r>
              <a:rPr lang="pl-PL" dirty="0"/>
              <a:t> </a:t>
            </a:r>
            <a:r>
              <a:rPr lang="pl-PL" dirty="0" err="1"/>
              <a:t>druhov</a:t>
            </a:r>
            <a:r>
              <a:rPr lang="pl-PL" dirty="0"/>
              <a:t> </a:t>
            </a:r>
            <a:r>
              <a:rPr lang="pl-PL" dirty="0" err="1"/>
              <a:t>rituálnych</a:t>
            </a:r>
            <a:r>
              <a:rPr lang="pl-PL" dirty="0"/>
              <a:t> </a:t>
            </a:r>
            <a:r>
              <a:rPr lang="pl-PL" dirty="0" err="1"/>
              <a:t>tancov</a:t>
            </a:r>
            <a:r>
              <a:rPr lang="pl-PL" dirty="0"/>
              <a:t>, </a:t>
            </a:r>
            <a:r>
              <a:rPr lang="pl-PL" dirty="0" err="1"/>
              <a:t>obradných</a:t>
            </a:r>
            <a:r>
              <a:rPr lang="pl-PL" dirty="0"/>
              <a:t> v </a:t>
            </a:r>
            <a:r>
              <a:rPr lang="pl-PL" dirty="0" err="1"/>
              <a:t>skupine</a:t>
            </a:r>
            <a:r>
              <a:rPr lang="pl-PL" dirty="0"/>
              <a:t> I a </a:t>
            </a:r>
            <a:r>
              <a:rPr lang="pl-PL" dirty="0" err="1"/>
              <a:t>pre</a:t>
            </a:r>
            <a:r>
              <a:rPr lang="pl-PL" dirty="0"/>
              <a:t> skupiny II a III </a:t>
            </a:r>
            <a:r>
              <a:rPr lang="pl-PL" dirty="0" err="1"/>
              <a:t>štandardných</a:t>
            </a:r>
            <a:endParaRPr lang="pl-PL" dirty="0"/>
          </a:p>
          <a:p>
            <a:pPr algn="just"/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skupinu</a:t>
            </a:r>
            <a:r>
              <a:rPr lang="pl-PL" dirty="0"/>
              <a:t> I </a:t>
            </a:r>
            <a:r>
              <a:rPr lang="pl-PL" dirty="0" err="1"/>
              <a:t>preskúmanie</a:t>
            </a:r>
            <a:r>
              <a:rPr lang="pl-PL" dirty="0"/>
              <a:t> </a:t>
            </a:r>
            <a:r>
              <a:rPr lang="pl-PL" dirty="0" err="1"/>
              <a:t>miest</a:t>
            </a:r>
            <a:r>
              <a:rPr lang="pl-PL" dirty="0"/>
              <a:t>, </a:t>
            </a:r>
            <a:r>
              <a:rPr lang="pl-PL" dirty="0" err="1"/>
              <a:t>kde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vyskytujú</a:t>
            </a:r>
            <a:r>
              <a:rPr lang="pl-PL" dirty="0"/>
              <a:t> </a:t>
            </a:r>
            <a:r>
              <a:rPr lang="pl-PL" dirty="0" err="1"/>
              <a:t>rituálne</a:t>
            </a:r>
            <a:r>
              <a:rPr lang="pl-PL" dirty="0"/>
              <a:t> tance, na </a:t>
            </a:r>
            <a:r>
              <a:rPr lang="pl-PL" dirty="0" err="1"/>
              <a:t>čo</a:t>
            </a:r>
            <a:r>
              <a:rPr lang="pl-PL" dirty="0"/>
              <a:t> </a:t>
            </a:r>
            <a:r>
              <a:rPr lang="pl-PL" dirty="0" err="1"/>
              <a:t>slúžia</a:t>
            </a:r>
            <a:r>
              <a:rPr lang="pl-PL" dirty="0"/>
              <a:t>, v </a:t>
            </a:r>
            <a:r>
              <a:rPr lang="pl-PL" dirty="0" err="1"/>
              <a:t>akej</a:t>
            </a:r>
            <a:r>
              <a:rPr lang="pl-PL" dirty="0"/>
              <a:t> </a:t>
            </a:r>
            <a:r>
              <a:rPr lang="pl-PL" dirty="0" err="1"/>
              <a:t>forme</a:t>
            </a:r>
            <a:r>
              <a:rPr lang="pl-PL" dirty="0"/>
              <a:t> </a:t>
            </a:r>
            <a:r>
              <a:rPr lang="pl-PL" dirty="0" err="1"/>
              <a:t>sú</a:t>
            </a:r>
            <a:r>
              <a:rPr lang="pl-PL" dirty="0"/>
              <a:t> </a:t>
            </a:r>
            <a:r>
              <a:rPr lang="pl-PL" dirty="0" err="1"/>
              <a:t>prezentované</a:t>
            </a:r>
            <a:r>
              <a:rPr lang="pl-PL" dirty="0"/>
              <a:t>, </a:t>
            </a:r>
            <a:r>
              <a:rPr lang="pl-PL" dirty="0" err="1"/>
              <a:t>kostýmy</a:t>
            </a:r>
            <a:r>
              <a:rPr lang="pl-PL" dirty="0"/>
              <a:t>, v </a:t>
            </a:r>
            <a:r>
              <a:rPr lang="pl-PL" dirty="0" err="1"/>
              <a:t>ktorých</a:t>
            </a:r>
            <a:r>
              <a:rPr lang="pl-PL" dirty="0"/>
              <a:t> </a:t>
            </a:r>
            <a:r>
              <a:rPr lang="pl-PL" dirty="0" err="1"/>
              <a:t>sa</a:t>
            </a:r>
            <a:r>
              <a:rPr lang="pl-PL" dirty="0"/>
              <a:t> </a:t>
            </a:r>
            <a:r>
              <a:rPr lang="pl-PL" dirty="0" err="1"/>
              <a:t>tancuje</a:t>
            </a:r>
            <a:r>
              <a:rPr lang="pl-PL" dirty="0"/>
              <a:t>,</a:t>
            </a:r>
          </a:p>
          <a:p>
            <a:pPr algn="just"/>
            <a:r>
              <a:rPr lang="pl-PL" dirty="0" err="1"/>
              <a:t>Pre</a:t>
            </a:r>
            <a:r>
              <a:rPr lang="pl-PL" dirty="0"/>
              <a:t> skupiny II a III </a:t>
            </a:r>
            <a:r>
              <a:rPr lang="pl-PL" dirty="0" err="1"/>
              <a:t>predstavenie</a:t>
            </a:r>
            <a:r>
              <a:rPr lang="pl-PL" dirty="0"/>
              <a:t> </a:t>
            </a:r>
            <a:r>
              <a:rPr lang="pl-PL" dirty="0" err="1"/>
              <a:t>charakteristických</a:t>
            </a:r>
            <a:r>
              <a:rPr lang="pl-PL" dirty="0"/>
              <a:t> </a:t>
            </a:r>
            <a:r>
              <a:rPr lang="pl-PL" dirty="0" err="1"/>
              <a:t>prvkov</a:t>
            </a:r>
            <a:r>
              <a:rPr lang="pl-PL" dirty="0"/>
              <a:t> </a:t>
            </a:r>
            <a:r>
              <a:rPr lang="pl-PL" dirty="0" err="1"/>
              <a:t>pre</a:t>
            </a:r>
            <a:r>
              <a:rPr lang="pl-PL" dirty="0"/>
              <a:t> </a:t>
            </a:r>
            <a:r>
              <a:rPr lang="pl-PL" dirty="0" err="1"/>
              <a:t>daný</a:t>
            </a:r>
            <a:r>
              <a:rPr lang="pl-PL" dirty="0"/>
              <a:t> </a:t>
            </a:r>
            <a:r>
              <a:rPr lang="pl-PL" dirty="0" err="1"/>
              <a:t>štandardný</a:t>
            </a:r>
            <a:r>
              <a:rPr lang="pl-PL" dirty="0"/>
              <a:t> </a:t>
            </a:r>
            <a:r>
              <a:rPr lang="pl-PL" dirty="0" err="1"/>
              <a:t>tanec</a:t>
            </a:r>
            <a:r>
              <a:rPr lang="pl-PL" dirty="0"/>
              <a:t> (</a:t>
            </a:r>
            <a:r>
              <a:rPr lang="pl-PL" dirty="0" err="1"/>
              <a:t>pôvod</a:t>
            </a:r>
            <a:r>
              <a:rPr lang="pl-PL" dirty="0"/>
              <a:t>, metrum, </a:t>
            </a:r>
            <a:r>
              <a:rPr lang="pl-PL" dirty="0" err="1"/>
              <a:t>základné</a:t>
            </a:r>
            <a:r>
              <a:rPr lang="pl-PL" dirty="0"/>
              <a:t> </a:t>
            </a:r>
            <a:r>
              <a:rPr lang="pl-PL" dirty="0" err="1"/>
              <a:t>figúry</a:t>
            </a:r>
            <a:r>
              <a:rPr lang="pl-PL" dirty="0"/>
              <a:t>, </a:t>
            </a:r>
            <a:r>
              <a:rPr lang="pl-PL" dirty="0" err="1"/>
              <a:t>kostýmy</a:t>
            </a:r>
            <a:r>
              <a:rPr lang="pl-PL" dirty="0"/>
              <a:t>, </a:t>
            </a:r>
            <a:r>
              <a:rPr lang="pl-PL" dirty="0" err="1"/>
              <a:t>hudba</a:t>
            </a:r>
            <a:r>
              <a:rPr lang="pl-PL" dirty="0"/>
              <a:t>)</a:t>
            </a:r>
          </a:p>
          <a:p>
            <a:pPr marL="0" indent="0" algn="just">
              <a:buNone/>
            </a:pPr>
            <a:r>
              <a:rPr lang="pl-PL" dirty="0"/>
              <a:t>    Po </a:t>
            </a:r>
            <a:r>
              <a:rPr lang="pl-PL" dirty="0" err="1"/>
              <a:t>dokončení</a:t>
            </a:r>
            <a:r>
              <a:rPr lang="pl-PL" dirty="0"/>
              <a:t> </a:t>
            </a:r>
            <a:r>
              <a:rPr lang="pl-PL" dirty="0" err="1"/>
              <a:t>úlohy</a:t>
            </a:r>
            <a:r>
              <a:rPr lang="pl-PL" dirty="0"/>
              <a:t> </a:t>
            </a:r>
            <a:r>
              <a:rPr lang="pl-PL" dirty="0" err="1"/>
              <a:t>budete</a:t>
            </a:r>
            <a:r>
              <a:rPr lang="pl-PL" dirty="0"/>
              <a:t> </a:t>
            </a:r>
            <a:r>
              <a:rPr lang="pl-PL" dirty="0" err="1"/>
              <a:t>prezentovať</a:t>
            </a:r>
            <a:r>
              <a:rPr lang="pl-PL" dirty="0"/>
              <a:t> a </a:t>
            </a:r>
            <a:r>
              <a:rPr lang="pl-PL" dirty="0" err="1"/>
              <a:t>diskutovať</a:t>
            </a:r>
            <a:r>
              <a:rPr lang="pl-PL" dirty="0"/>
              <a:t> </a:t>
            </a:r>
            <a:br>
              <a:rPr lang="pl-PL" dirty="0"/>
            </a:br>
            <a:r>
              <a:rPr lang="pl-PL" dirty="0"/>
              <a:t>    o </a:t>
            </a:r>
            <a:r>
              <a:rPr lang="pl-PL" dirty="0" err="1"/>
              <a:t>konečnom</a:t>
            </a:r>
            <a:r>
              <a:rPr lang="pl-PL" dirty="0"/>
              <a:t> </a:t>
            </a:r>
            <a:r>
              <a:rPr lang="pl-PL" dirty="0" err="1"/>
              <a:t>výsledku</a:t>
            </a:r>
            <a:r>
              <a:rPr lang="pl-PL" dirty="0"/>
              <a:t> </a:t>
            </a:r>
            <a:r>
              <a:rPr lang="pl-PL" dirty="0" err="1"/>
              <a:t>práce</a:t>
            </a:r>
            <a:r>
              <a:rPr lang="pl-PL" dirty="0"/>
              <a:t> </a:t>
            </a:r>
            <a:r>
              <a:rPr lang="pl-PL" dirty="0" err="1"/>
              <a:t>celej</a:t>
            </a:r>
            <a:r>
              <a:rPr lang="pl-PL" dirty="0"/>
              <a:t> </a:t>
            </a:r>
            <a:r>
              <a:rPr lang="pl-PL" dirty="0" err="1"/>
              <a:t>triede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endParaRPr lang="pl-PL" b="1" dirty="0"/>
          </a:p>
          <a:p>
            <a:pPr marL="0" indent="0" algn="just">
              <a:buNone/>
            </a:pPr>
            <a:endParaRPr lang="pl-PL" b="1" dirty="0"/>
          </a:p>
          <a:p>
            <a:pPr marL="0" indent="0" algn="just">
              <a:buNone/>
            </a:pPr>
            <a:endParaRPr lang="pl-PL" b="1" dirty="0"/>
          </a:p>
          <a:p>
            <a:pPr marL="0" indent="0" algn="just">
              <a:buNone/>
            </a:pPr>
            <a:endParaRPr lang="pl-PL" b="1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dirty="0"/>
          </a:p>
        </p:txBody>
      </p:sp>
      <p:sp>
        <p:nvSpPr>
          <p:cNvPr id="71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Úloha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645C5-2F29-77FC-6E11-66D8B695B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C70052-1344-A808-0EF0-C838F1DCE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err="1"/>
              <a:t>Tanec</a:t>
            </a:r>
            <a:r>
              <a:rPr lang="pl-PL" sz="2800" dirty="0"/>
              <a:t> od </a:t>
            </a:r>
            <a:r>
              <a:rPr lang="pl-PL" sz="2800" dirty="0" err="1"/>
              <a:t>nepamätných</a:t>
            </a:r>
            <a:r>
              <a:rPr lang="pl-PL" sz="2800" dirty="0"/>
              <a:t> </a:t>
            </a:r>
            <a:r>
              <a:rPr lang="pl-PL" sz="2800" dirty="0" err="1"/>
              <a:t>čiasov</a:t>
            </a:r>
            <a:r>
              <a:rPr lang="pl-PL" sz="2800" dirty="0"/>
              <a:t> bol </a:t>
            </a:r>
            <a:r>
              <a:rPr lang="pl-PL" sz="2800" dirty="0" err="1"/>
              <a:t>prítomný</a:t>
            </a:r>
            <a:r>
              <a:rPr lang="pl-PL" sz="2800" dirty="0"/>
              <a:t> v </a:t>
            </a:r>
            <a:r>
              <a:rPr lang="pl-PL" sz="2800" dirty="0" err="1"/>
              <a:t>živote</a:t>
            </a:r>
            <a:r>
              <a:rPr lang="pl-PL" sz="2800" dirty="0"/>
              <a:t> </a:t>
            </a:r>
            <a:r>
              <a:rPr lang="pl-PL" sz="2800" dirty="0" err="1"/>
              <a:t>človeka</a:t>
            </a:r>
            <a:r>
              <a:rPr lang="pl-PL" sz="2800" dirty="0"/>
              <a:t>. </a:t>
            </a:r>
            <a:r>
              <a:rPr lang="pl-PL" sz="2800" dirty="0" err="1"/>
              <a:t>Prví</a:t>
            </a:r>
            <a:r>
              <a:rPr lang="pl-PL" sz="2800" dirty="0"/>
              <a:t> </a:t>
            </a:r>
            <a:r>
              <a:rPr lang="pl-PL" sz="2800" dirty="0" err="1"/>
              <a:t>ľudia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pomocou</a:t>
            </a:r>
            <a:r>
              <a:rPr lang="pl-PL" sz="2800" dirty="0"/>
              <a:t> </a:t>
            </a:r>
            <a:r>
              <a:rPr lang="pl-PL" sz="2800" dirty="0" err="1"/>
              <a:t>neho</a:t>
            </a:r>
            <a:r>
              <a:rPr lang="pl-PL" sz="2800" dirty="0"/>
              <a:t> </a:t>
            </a:r>
            <a:r>
              <a:rPr lang="pl-PL" sz="2800" dirty="0" err="1"/>
              <a:t>dorozumievali</a:t>
            </a:r>
            <a:r>
              <a:rPr lang="pl-PL" sz="2800" dirty="0"/>
              <a:t> </a:t>
            </a:r>
            <a:r>
              <a:rPr lang="pl-PL" sz="2800" dirty="0" err="1"/>
              <a:t>medzi</a:t>
            </a:r>
            <a:r>
              <a:rPr lang="pl-PL" sz="2800" dirty="0"/>
              <a:t> </a:t>
            </a:r>
            <a:r>
              <a:rPr lang="pl-PL" sz="2800" dirty="0" err="1"/>
              <a:t>sebou</a:t>
            </a:r>
            <a:r>
              <a:rPr lang="pl-PL" sz="2800" dirty="0"/>
              <a:t>, </a:t>
            </a:r>
            <a:r>
              <a:rPr lang="pl-PL" sz="2800" dirty="0" err="1"/>
              <a:t>pretože</a:t>
            </a:r>
            <a:r>
              <a:rPr lang="pl-PL" sz="2800" dirty="0"/>
              <a:t> </a:t>
            </a:r>
            <a:r>
              <a:rPr lang="pl-PL" sz="2800" dirty="0" err="1"/>
              <a:t>pohyby</a:t>
            </a:r>
            <a:r>
              <a:rPr lang="pl-PL" sz="2800" dirty="0"/>
              <a:t> </a:t>
            </a:r>
            <a:r>
              <a:rPr lang="pl-PL" sz="2800" dirty="0" err="1"/>
              <a:t>tela</a:t>
            </a:r>
            <a:r>
              <a:rPr lang="pl-PL" sz="2800" dirty="0"/>
              <a:t> im </a:t>
            </a:r>
            <a:r>
              <a:rPr lang="pl-PL" sz="2800" dirty="0" err="1"/>
              <a:t>nahradili</a:t>
            </a:r>
            <a:r>
              <a:rPr lang="pl-PL" sz="2800" dirty="0"/>
              <a:t> </a:t>
            </a:r>
            <a:r>
              <a:rPr lang="pl-PL" sz="2800" dirty="0" err="1"/>
              <a:t>slová</a:t>
            </a:r>
            <a:r>
              <a:rPr lang="pl-PL" sz="2800" dirty="0"/>
              <a:t> a </a:t>
            </a:r>
            <a:r>
              <a:rPr lang="pl-PL" sz="2800" dirty="0" err="1"/>
              <a:t>obohacovali</a:t>
            </a:r>
            <a:r>
              <a:rPr lang="pl-PL" sz="2800" dirty="0"/>
              <a:t> </a:t>
            </a:r>
            <a:r>
              <a:rPr lang="pl-PL" sz="2800" dirty="0" err="1"/>
              <a:t>gestá</a:t>
            </a:r>
            <a:r>
              <a:rPr lang="pl-PL" sz="2800" dirty="0"/>
              <a:t>. </a:t>
            </a:r>
            <a:r>
              <a:rPr lang="pl-PL" sz="2800" dirty="0" err="1"/>
              <a:t>Tanec</a:t>
            </a:r>
            <a:r>
              <a:rPr lang="pl-PL" sz="2800" dirty="0"/>
              <a:t> ich </a:t>
            </a:r>
            <a:r>
              <a:rPr lang="pl-PL" sz="2800" dirty="0" err="1"/>
              <a:t>sprevádzal</a:t>
            </a:r>
            <a:r>
              <a:rPr lang="pl-PL" sz="2800" dirty="0"/>
              <a:t> na </a:t>
            </a:r>
            <a:r>
              <a:rPr lang="pl-PL" sz="2800" dirty="0" err="1"/>
              <a:t>spoločenských</a:t>
            </a:r>
            <a:r>
              <a:rPr lang="pl-PL" sz="2800" dirty="0"/>
              <a:t> </a:t>
            </a:r>
            <a:r>
              <a:rPr lang="pl-PL" sz="2800" dirty="0" err="1"/>
              <a:t>udalostiach</a:t>
            </a:r>
            <a:r>
              <a:rPr lang="pl-PL" sz="2800" dirty="0"/>
              <a:t> a </a:t>
            </a:r>
            <a:r>
              <a:rPr lang="pl-PL" sz="2800" dirty="0" err="1"/>
              <a:t>pri</a:t>
            </a:r>
            <a:r>
              <a:rPr lang="pl-PL" sz="2800" dirty="0"/>
              <a:t> </a:t>
            </a:r>
            <a:r>
              <a:rPr lang="pl-PL" sz="2800" dirty="0" err="1"/>
              <a:t>budovaní</a:t>
            </a:r>
            <a:r>
              <a:rPr lang="pl-PL" sz="2800" dirty="0"/>
              <a:t> </a:t>
            </a:r>
            <a:r>
              <a:rPr lang="pl-PL" sz="2800" dirty="0" err="1"/>
              <a:t>medziľudských</a:t>
            </a:r>
            <a:r>
              <a:rPr lang="pl-PL" sz="2800" dirty="0"/>
              <a:t> </a:t>
            </a:r>
            <a:r>
              <a:rPr lang="pl-PL" sz="2800" dirty="0" err="1"/>
              <a:t>vzťahov</a:t>
            </a:r>
            <a:r>
              <a:rPr lang="pl-PL" sz="2800" dirty="0"/>
              <a:t>. V </a:t>
            </a:r>
            <a:r>
              <a:rPr lang="pl-PL" sz="2800" dirty="0" err="1"/>
              <a:t>týchto</a:t>
            </a:r>
            <a:r>
              <a:rPr lang="pl-PL" sz="2800" dirty="0"/>
              <a:t> </a:t>
            </a:r>
            <a:r>
              <a:rPr lang="pl-PL" sz="2800" dirty="0" err="1"/>
              <a:t>časoch</a:t>
            </a:r>
            <a:r>
              <a:rPr lang="pl-PL" sz="2800" dirty="0"/>
              <a:t> bol </a:t>
            </a:r>
            <a:r>
              <a:rPr lang="pl-PL" sz="2800" dirty="0" err="1"/>
              <a:t>nejakou</a:t>
            </a:r>
            <a:r>
              <a:rPr lang="pl-PL" sz="2800" dirty="0"/>
              <a:t> </a:t>
            </a:r>
            <a:r>
              <a:rPr lang="pl-PL" sz="2800" dirty="0" err="1"/>
              <a:t>formou</a:t>
            </a:r>
            <a:r>
              <a:rPr lang="pl-PL" sz="2800" dirty="0"/>
              <a:t> </a:t>
            </a:r>
            <a:r>
              <a:rPr lang="pl-PL" sz="2800" dirty="0" err="1"/>
              <a:t>skupinových</a:t>
            </a:r>
            <a:r>
              <a:rPr lang="pl-PL" sz="2800" dirty="0"/>
              <a:t> </a:t>
            </a:r>
            <a:r>
              <a:rPr lang="pl-PL" sz="2800" dirty="0" err="1"/>
              <a:t>rituálov</a:t>
            </a:r>
            <a:r>
              <a:rPr lang="pl-PL" sz="2800" dirty="0"/>
              <a:t>. Na </a:t>
            </a:r>
            <a:r>
              <a:rPr lang="pl-PL" sz="2800" dirty="0" err="1"/>
              <a:t>prelome</a:t>
            </a:r>
            <a:r>
              <a:rPr lang="pl-PL" sz="2800" dirty="0"/>
              <a:t> </a:t>
            </a:r>
            <a:r>
              <a:rPr lang="pl-PL" sz="2800" dirty="0" err="1"/>
              <a:t>stáročí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menil</a:t>
            </a:r>
            <a:r>
              <a:rPr lang="pl-PL" sz="2800" dirty="0"/>
              <a:t> </a:t>
            </a:r>
            <a:r>
              <a:rPr lang="pl-PL" sz="2800" dirty="0" err="1"/>
              <a:t>nielen</a:t>
            </a:r>
            <a:r>
              <a:rPr lang="pl-PL" sz="2800" dirty="0"/>
              <a:t> charakter, ale aj technika </a:t>
            </a:r>
            <a:r>
              <a:rPr lang="pl-PL" sz="2800" dirty="0" err="1"/>
              <a:t>tanca</a:t>
            </a:r>
            <a:r>
              <a:rPr lang="pl-PL" sz="2800" dirty="0"/>
              <a:t>. </a:t>
            </a:r>
            <a:r>
              <a:rPr lang="pl-PL" sz="2800" dirty="0" err="1"/>
              <a:t>Rozdiely</a:t>
            </a:r>
            <a:r>
              <a:rPr lang="pl-PL" sz="2800" dirty="0"/>
              <a:t> v </a:t>
            </a:r>
            <a:r>
              <a:rPr lang="pl-PL" sz="2800" dirty="0" err="1"/>
              <a:t>technike</a:t>
            </a:r>
            <a:r>
              <a:rPr lang="pl-PL" sz="2800" dirty="0"/>
              <a:t> a </a:t>
            </a:r>
            <a:r>
              <a:rPr lang="pl-PL" sz="2800" dirty="0" err="1"/>
              <a:t>účelnosti</a:t>
            </a:r>
            <a:r>
              <a:rPr lang="pl-PL" sz="2800" dirty="0"/>
              <a:t> </a:t>
            </a:r>
            <a:r>
              <a:rPr lang="pl-PL" sz="2800" dirty="0" err="1"/>
              <a:t>tancovania</a:t>
            </a:r>
            <a:r>
              <a:rPr lang="pl-PL" sz="2800" dirty="0"/>
              <a:t> </a:t>
            </a:r>
            <a:r>
              <a:rPr lang="pl-PL" sz="2800" dirty="0" err="1"/>
              <a:t>existovali</a:t>
            </a:r>
            <a:r>
              <a:rPr lang="pl-PL" sz="2800" dirty="0"/>
              <a:t> </a:t>
            </a:r>
            <a:r>
              <a:rPr lang="pl-PL" sz="2800" dirty="0" err="1"/>
              <a:t>odpradávna</a:t>
            </a:r>
            <a:r>
              <a:rPr lang="pl-PL" sz="2800" dirty="0"/>
              <a:t> na </a:t>
            </a:r>
            <a:r>
              <a:rPr lang="pl-PL" sz="2800" dirty="0" err="1"/>
              <a:t>jednotlivých</a:t>
            </a:r>
            <a:r>
              <a:rPr lang="pl-PL" sz="2800" dirty="0"/>
              <a:t> </a:t>
            </a:r>
            <a:r>
              <a:rPr lang="pl-PL" sz="2800" dirty="0" err="1"/>
              <a:t>kontinentoch</a:t>
            </a: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</p:txBody>
      </p:sp>
      <p:sp>
        <p:nvSpPr>
          <p:cNvPr id="4098" name="Tytuł 1">
            <a:extLst>
              <a:ext uri="{FF2B5EF4-FFF2-40B4-BE49-F238E27FC236}">
                <a16:creationId xmlns:a16="http://schemas.microsoft.com/office/drawing/2014/main" id="{BF69045B-379E-40CD-26D1-B4D78B1ED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E623278A-ECFB-BA5C-61CD-2AE1E1AA5E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6020590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511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48827-CEC0-D25B-7D02-FBE97743C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05C6EE-0410-D828-B309-71D0F73BC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sz="2800" dirty="0" err="1"/>
              <a:t>Tanec</a:t>
            </a:r>
            <a:r>
              <a:rPr lang="pl-PL" sz="2800" dirty="0"/>
              <a:t> od </a:t>
            </a:r>
            <a:r>
              <a:rPr lang="pl-PL" sz="2800" dirty="0" err="1"/>
              <a:t>nepamätných</a:t>
            </a:r>
            <a:r>
              <a:rPr lang="pl-PL" sz="2800" dirty="0"/>
              <a:t> </a:t>
            </a:r>
            <a:r>
              <a:rPr lang="pl-PL" sz="2800" dirty="0" err="1"/>
              <a:t>čiasov</a:t>
            </a:r>
            <a:r>
              <a:rPr lang="pl-PL" sz="2800" dirty="0"/>
              <a:t> bol </a:t>
            </a:r>
            <a:r>
              <a:rPr lang="pl-PL" sz="2800" dirty="0" err="1"/>
              <a:t>prítomný</a:t>
            </a:r>
            <a:r>
              <a:rPr lang="pl-PL" sz="2800" dirty="0"/>
              <a:t> v </a:t>
            </a:r>
            <a:r>
              <a:rPr lang="pl-PL" sz="2800" dirty="0" err="1"/>
              <a:t>živote</a:t>
            </a:r>
            <a:r>
              <a:rPr lang="pl-PL" sz="2800" dirty="0"/>
              <a:t> </a:t>
            </a:r>
            <a:r>
              <a:rPr lang="pl-PL" sz="2800" dirty="0" err="1"/>
              <a:t>človeka</a:t>
            </a:r>
            <a:r>
              <a:rPr lang="pl-PL" sz="2800" dirty="0"/>
              <a:t>. </a:t>
            </a:r>
            <a:r>
              <a:rPr lang="pl-PL" sz="2800" dirty="0" err="1"/>
              <a:t>Prví</a:t>
            </a:r>
            <a:r>
              <a:rPr lang="pl-PL" sz="2800" dirty="0"/>
              <a:t> </a:t>
            </a:r>
            <a:r>
              <a:rPr lang="pl-PL" sz="2800" dirty="0" err="1"/>
              <a:t>ľudia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pomocou</a:t>
            </a:r>
            <a:r>
              <a:rPr lang="pl-PL" sz="2800" dirty="0"/>
              <a:t> </a:t>
            </a:r>
            <a:r>
              <a:rPr lang="pl-PL" sz="2800" dirty="0" err="1"/>
              <a:t>neho</a:t>
            </a:r>
            <a:r>
              <a:rPr lang="pl-PL" sz="2800" dirty="0"/>
              <a:t> </a:t>
            </a:r>
            <a:r>
              <a:rPr lang="pl-PL" sz="2800" dirty="0" err="1"/>
              <a:t>dorozumievali</a:t>
            </a:r>
            <a:r>
              <a:rPr lang="pl-PL" sz="2800" dirty="0"/>
              <a:t> </a:t>
            </a:r>
            <a:r>
              <a:rPr lang="pl-PL" sz="2800" dirty="0" err="1"/>
              <a:t>medzi</a:t>
            </a:r>
            <a:r>
              <a:rPr lang="pl-PL" sz="2800" dirty="0"/>
              <a:t> </a:t>
            </a:r>
            <a:r>
              <a:rPr lang="pl-PL" sz="2800" dirty="0" err="1"/>
              <a:t>sebou</a:t>
            </a:r>
            <a:r>
              <a:rPr lang="pl-PL" sz="2800" dirty="0"/>
              <a:t>, </a:t>
            </a:r>
            <a:r>
              <a:rPr lang="pl-PL" sz="2800" dirty="0" err="1"/>
              <a:t>pretože</a:t>
            </a:r>
            <a:r>
              <a:rPr lang="pl-PL" sz="2800" dirty="0"/>
              <a:t> </a:t>
            </a:r>
            <a:r>
              <a:rPr lang="pl-PL" sz="2800" dirty="0" err="1"/>
              <a:t>pohyby</a:t>
            </a:r>
            <a:r>
              <a:rPr lang="pl-PL" sz="2800" dirty="0"/>
              <a:t> </a:t>
            </a:r>
            <a:r>
              <a:rPr lang="pl-PL" sz="2800" dirty="0" err="1"/>
              <a:t>tela</a:t>
            </a:r>
            <a:r>
              <a:rPr lang="pl-PL" sz="2800" dirty="0"/>
              <a:t> im </a:t>
            </a:r>
            <a:r>
              <a:rPr lang="pl-PL" sz="2800" dirty="0" err="1"/>
              <a:t>nahradili</a:t>
            </a:r>
            <a:r>
              <a:rPr lang="pl-PL" sz="2800" dirty="0"/>
              <a:t> </a:t>
            </a:r>
            <a:r>
              <a:rPr lang="pl-PL" sz="2800" dirty="0" err="1"/>
              <a:t>slová</a:t>
            </a:r>
            <a:r>
              <a:rPr lang="pl-PL" sz="2800" dirty="0"/>
              <a:t> a </a:t>
            </a:r>
            <a:r>
              <a:rPr lang="pl-PL" sz="2800" dirty="0" err="1"/>
              <a:t>obohacovali</a:t>
            </a:r>
            <a:r>
              <a:rPr lang="pl-PL" sz="2800" dirty="0"/>
              <a:t> </a:t>
            </a:r>
            <a:r>
              <a:rPr lang="pl-PL" sz="2800" dirty="0" err="1"/>
              <a:t>gestá</a:t>
            </a:r>
            <a:r>
              <a:rPr lang="pl-PL" sz="2800" dirty="0"/>
              <a:t>. </a:t>
            </a:r>
            <a:r>
              <a:rPr lang="pl-PL" sz="2800" dirty="0" err="1"/>
              <a:t>Tanec</a:t>
            </a:r>
            <a:r>
              <a:rPr lang="pl-PL" sz="2800" dirty="0"/>
              <a:t> ich </a:t>
            </a:r>
            <a:r>
              <a:rPr lang="pl-PL" sz="2800" dirty="0" err="1"/>
              <a:t>sprevádzal</a:t>
            </a:r>
            <a:r>
              <a:rPr lang="pl-PL" sz="2800" dirty="0"/>
              <a:t> na </a:t>
            </a:r>
            <a:r>
              <a:rPr lang="pl-PL" sz="2800" dirty="0" err="1"/>
              <a:t>spoločenských</a:t>
            </a:r>
            <a:r>
              <a:rPr lang="pl-PL" sz="2800" dirty="0"/>
              <a:t> </a:t>
            </a:r>
            <a:r>
              <a:rPr lang="pl-PL" sz="2800" dirty="0" err="1"/>
              <a:t>udalostiach</a:t>
            </a:r>
            <a:r>
              <a:rPr lang="pl-PL" sz="2800" dirty="0"/>
              <a:t> a </a:t>
            </a:r>
            <a:r>
              <a:rPr lang="pl-PL" sz="2800" dirty="0" err="1"/>
              <a:t>pri</a:t>
            </a:r>
            <a:r>
              <a:rPr lang="pl-PL" sz="2800" dirty="0"/>
              <a:t> </a:t>
            </a:r>
            <a:r>
              <a:rPr lang="pl-PL" sz="2800" dirty="0" err="1"/>
              <a:t>budovaní</a:t>
            </a:r>
            <a:r>
              <a:rPr lang="pl-PL" sz="2800" dirty="0"/>
              <a:t> </a:t>
            </a:r>
            <a:r>
              <a:rPr lang="pl-PL" sz="2800" dirty="0" err="1"/>
              <a:t>medziľudských</a:t>
            </a:r>
            <a:r>
              <a:rPr lang="pl-PL" sz="2800" dirty="0"/>
              <a:t> </a:t>
            </a:r>
            <a:r>
              <a:rPr lang="pl-PL" sz="2800" dirty="0" err="1"/>
              <a:t>vzťahov</a:t>
            </a:r>
            <a:r>
              <a:rPr lang="pl-PL" sz="2800" dirty="0"/>
              <a:t>. V </a:t>
            </a:r>
            <a:r>
              <a:rPr lang="pl-PL" sz="2800" dirty="0" err="1"/>
              <a:t>týchto</a:t>
            </a:r>
            <a:r>
              <a:rPr lang="pl-PL" sz="2800" dirty="0"/>
              <a:t> </a:t>
            </a:r>
            <a:r>
              <a:rPr lang="pl-PL" sz="2800" dirty="0" err="1"/>
              <a:t>časoch</a:t>
            </a:r>
            <a:r>
              <a:rPr lang="pl-PL" sz="2800" dirty="0"/>
              <a:t> bol </a:t>
            </a:r>
            <a:r>
              <a:rPr lang="pl-PL" sz="2800" dirty="0" err="1"/>
              <a:t>nejakou</a:t>
            </a:r>
            <a:r>
              <a:rPr lang="pl-PL" sz="2800" dirty="0"/>
              <a:t> </a:t>
            </a:r>
            <a:r>
              <a:rPr lang="pl-PL" sz="2800" dirty="0" err="1"/>
              <a:t>formou</a:t>
            </a:r>
            <a:r>
              <a:rPr lang="pl-PL" sz="2800" dirty="0"/>
              <a:t> </a:t>
            </a:r>
            <a:r>
              <a:rPr lang="pl-PL" sz="2800" dirty="0" err="1"/>
              <a:t>skupinových</a:t>
            </a:r>
            <a:r>
              <a:rPr lang="pl-PL" sz="2800" dirty="0"/>
              <a:t> </a:t>
            </a:r>
            <a:r>
              <a:rPr lang="pl-PL" sz="2800" dirty="0" err="1"/>
              <a:t>rituálov</a:t>
            </a:r>
            <a:r>
              <a:rPr lang="pl-PL" sz="2800" dirty="0"/>
              <a:t>. Na </a:t>
            </a:r>
            <a:r>
              <a:rPr lang="pl-PL" sz="2800" dirty="0" err="1"/>
              <a:t>prelome</a:t>
            </a:r>
            <a:r>
              <a:rPr lang="pl-PL" sz="2800" dirty="0"/>
              <a:t> </a:t>
            </a:r>
            <a:r>
              <a:rPr lang="pl-PL" sz="2800" dirty="0" err="1"/>
              <a:t>stáročí</a:t>
            </a:r>
            <a:r>
              <a:rPr lang="pl-PL" sz="2800" dirty="0"/>
              <a:t> </a:t>
            </a:r>
            <a:r>
              <a:rPr lang="pl-PL" sz="2800" dirty="0" err="1"/>
              <a:t>sa</a:t>
            </a:r>
            <a:r>
              <a:rPr lang="pl-PL" sz="2800" dirty="0"/>
              <a:t> </a:t>
            </a:r>
            <a:r>
              <a:rPr lang="pl-PL" sz="2800" dirty="0" err="1"/>
              <a:t>menil</a:t>
            </a:r>
            <a:r>
              <a:rPr lang="pl-PL" sz="2800" dirty="0"/>
              <a:t> </a:t>
            </a:r>
            <a:r>
              <a:rPr lang="pl-PL" sz="2800" dirty="0" err="1"/>
              <a:t>nielen</a:t>
            </a:r>
            <a:r>
              <a:rPr lang="pl-PL" sz="2800" dirty="0"/>
              <a:t> charakter, ale aj technika </a:t>
            </a:r>
            <a:r>
              <a:rPr lang="pl-PL" sz="2800" dirty="0" err="1"/>
              <a:t>tanca</a:t>
            </a:r>
            <a:r>
              <a:rPr lang="pl-PL" sz="2800" dirty="0"/>
              <a:t>. </a:t>
            </a:r>
            <a:r>
              <a:rPr lang="pl-PL" sz="2800" dirty="0" err="1"/>
              <a:t>Rozdiely</a:t>
            </a:r>
            <a:r>
              <a:rPr lang="pl-PL" sz="2800" dirty="0"/>
              <a:t> v </a:t>
            </a:r>
            <a:r>
              <a:rPr lang="pl-PL" sz="2800" dirty="0" err="1"/>
              <a:t>technike</a:t>
            </a:r>
            <a:r>
              <a:rPr lang="pl-PL" sz="2800" dirty="0"/>
              <a:t> a </a:t>
            </a:r>
            <a:r>
              <a:rPr lang="pl-PL" sz="2800" dirty="0" err="1"/>
              <a:t>účelnosti</a:t>
            </a:r>
            <a:r>
              <a:rPr lang="pl-PL" sz="2800" dirty="0"/>
              <a:t> </a:t>
            </a:r>
            <a:r>
              <a:rPr lang="pl-PL" sz="2800" dirty="0" err="1"/>
              <a:t>tancovania</a:t>
            </a:r>
            <a:r>
              <a:rPr lang="pl-PL" sz="2800" dirty="0"/>
              <a:t> </a:t>
            </a:r>
            <a:r>
              <a:rPr lang="pl-PL" sz="2800" dirty="0" err="1"/>
              <a:t>existovali</a:t>
            </a:r>
            <a:r>
              <a:rPr lang="pl-PL" sz="2800" dirty="0"/>
              <a:t> </a:t>
            </a:r>
            <a:r>
              <a:rPr lang="pl-PL" sz="2800" dirty="0" err="1"/>
              <a:t>odpradávna</a:t>
            </a:r>
            <a:r>
              <a:rPr lang="pl-PL" sz="2800" dirty="0"/>
              <a:t> na </a:t>
            </a:r>
            <a:r>
              <a:rPr lang="pl-PL" sz="2800" dirty="0" err="1"/>
              <a:t>jednotlivých</a:t>
            </a:r>
            <a:r>
              <a:rPr lang="pl-PL" sz="2800" dirty="0"/>
              <a:t> </a:t>
            </a:r>
            <a:r>
              <a:rPr lang="pl-PL" sz="2800" dirty="0" err="1"/>
              <a:t>kontinentoch</a:t>
            </a: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pl-PL" sz="2800" dirty="0"/>
          </a:p>
        </p:txBody>
      </p:sp>
      <p:sp>
        <p:nvSpPr>
          <p:cNvPr id="4098" name="Tytuł 1">
            <a:extLst>
              <a:ext uri="{FF2B5EF4-FFF2-40B4-BE49-F238E27FC236}">
                <a16:creationId xmlns:a16="http://schemas.microsoft.com/office/drawing/2014/main" id="{985EA7A2-992F-5612-9B8C-C406B894E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solidFill>
                  <a:schemeClr val="accent2">
                    <a:lumMod val="50000"/>
                  </a:schemeClr>
                </a:solidFill>
              </a:rPr>
              <a:t>Úvod</a:t>
            </a:r>
            <a:endParaRPr lang="pl-PL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8DF73328-1608-5314-BEC8-967217BDB2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995192"/>
            <a:ext cx="1584176" cy="50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90367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2374</TotalTime>
  <Words>1901</Words>
  <Application>Microsoft Office PowerPoint</Application>
  <PresentationFormat>Pokaz na ekranie (4:3)</PresentationFormat>
  <Paragraphs>227</Paragraphs>
  <Slides>29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4" baseType="lpstr">
      <vt:lpstr>Arial</vt:lpstr>
      <vt:lpstr>Calibri</vt:lpstr>
      <vt:lpstr>Constantia</vt:lpstr>
      <vt:lpstr>Wingdings 2</vt:lpstr>
      <vt:lpstr>Papier</vt:lpstr>
      <vt:lpstr>TANEC VO SVETOVÝCH KULTÚRACH</vt:lpstr>
      <vt:lpstr>Obsah</vt:lpstr>
      <vt:lpstr>Vstup</vt:lpstr>
      <vt:lpstr>Úvod</vt:lpstr>
      <vt:lpstr>Úloha</vt:lpstr>
      <vt:lpstr>Úvod</vt:lpstr>
      <vt:lpstr>Úloha</vt:lpstr>
      <vt:lpstr>Úvod</vt:lpstr>
      <vt:lpstr>Úvod</vt:lpstr>
      <vt:lpstr>Zadanie</vt:lpstr>
      <vt:lpstr>Úvod</vt:lpstr>
      <vt:lpstr>Proces</vt:lpstr>
      <vt:lpstr>Úvod</vt:lpstr>
      <vt:lpstr>Proces</vt:lpstr>
      <vt:lpstr>Úvod</vt:lpstr>
      <vt:lpstr>Proces I týždeň</vt:lpstr>
      <vt:lpstr>Úvod</vt:lpstr>
      <vt:lpstr>Proces II-III týždeň</vt:lpstr>
      <vt:lpstr>Úvod</vt:lpstr>
      <vt:lpstr>Proces</vt:lpstr>
      <vt:lpstr>Proces</vt:lpstr>
      <vt:lpstr>ZDROJE</vt:lpstr>
      <vt:lpstr>Hodnotenie</vt:lpstr>
      <vt:lpstr>Hodnotenie</vt:lpstr>
      <vt:lpstr>Hodnotenie</vt:lpstr>
      <vt:lpstr>Záver</vt:lpstr>
      <vt:lpstr>Príručka pre učiteľa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Admin</dc:creator>
  <cp:lastModifiedBy>xx xx</cp:lastModifiedBy>
  <cp:revision>73</cp:revision>
  <dcterms:created xsi:type="dcterms:W3CDTF">2018-09-22T18:45:29Z</dcterms:created>
  <dcterms:modified xsi:type="dcterms:W3CDTF">2025-05-07T12:43:37Z</dcterms:modified>
</cp:coreProperties>
</file>