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78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79" r:id="rId21"/>
    <p:sldId id="26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533" autoAdjust="0"/>
  </p:normalViewPr>
  <p:slideViewPr>
    <p:cSldViewPr snapToGrid="0">
      <p:cViewPr varScale="1">
        <p:scale>
          <a:sx n="61" d="100"/>
          <a:sy n="61" d="100"/>
        </p:scale>
        <p:origin x="58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21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5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youtube.com/watch?v=FRROpc1X7VU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watch?v=nUVku8wX_0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mputerswiat.pl/testy/sprzet/zarowki-led-i-energooszczedne/2016/01/philips-hue-test.aspx" TargetMode="External"/><Relationship Id="rId5" Type="http://schemas.openxmlformats.org/officeDocument/2006/relationships/hyperlink" Target="http://www.chlodnictwoiklimatyzacja.pl/artykuly/248-wydanie-08-2015/3608-systemy-bms-w-inteligentnych-budynkach.html" TargetMode="External"/><Relationship Id="rId4" Type="http://schemas.openxmlformats.org/officeDocument/2006/relationships/hyperlink" Target="https://www.youtube.com/watch?v=8dQ69uXYuo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4188" y="2799955"/>
            <a:ext cx="10883622" cy="1723064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 DIVADLEM SKRZI EPOCHY - HISTORIE DIVADLA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1B41B27-CF7A-774F-2B93-B6D5D65B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6" y="756773"/>
            <a:ext cx="6105885" cy="12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Pamatujte</a:t>
            </a:r>
            <a:r>
              <a:rPr lang="pl-PL" sz="2000" dirty="0"/>
              <a:t>, </a:t>
            </a:r>
            <a:r>
              <a:rPr lang="pl-PL" sz="2000" dirty="0" err="1"/>
              <a:t>že</a:t>
            </a:r>
            <a:r>
              <a:rPr lang="pl-PL" sz="2000" dirty="0"/>
              <a:t> </a:t>
            </a:r>
            <a:r>
              <a:rPr lang="pl-PL" sz="2000" dirty="0" err="1"/>
              <a:t>učitel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</a:t>
            </a:r>
            <a:r>
              <a:rPr lang="pl-PL" sz="2000" dirty="0" err="1"/>
              <a:t>hodnotit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Správnost</a:t>
            </a:r>
            <a:r>
              <a:rPr lang="pl-PL" sz="2000" dirty="0"/>
              <a:t> a </a:t>
            </a:r>
            <a:r>
              <a:rPr lang="pl-PL" sz="2000" dirty="0" err="1"/>
              <a:t>obsah</a:t>
            </a:r>
            <a:r>
              <a:rPr lang="pl-PL" sz="2000" dirty="0"/>
              <a:t> </a:t>
            </a:r>
            <a:r>
              <a:rPr lang="pl-PL" sz="2000" dirty="0" err="1"/>
              <a:t>informací</a:t>
            </a:r>
            <a:r>
              <a:rPr lang="pl-PL" sz="2000" dirty="0"/>
              <a:t> </a:t>
            </a:r>
            <a:r>
              <a:rPr lang="pl-PL" sz="2000" dirty="0" err="1"/>
              <a:t>obsažených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vašem</a:t>
            </a:r>
            <a:r>
              <a:rPr lang="pl-PL" sz="2000" dirty="0"/>
              <a:t> </a:t>
            </a:r>
            <a:r>
              <a:rPr lang="pl-PL" sz="2000" dirty="0" err="1"/>
              <a:t>připraveném</a:t>
            </a:r>
            <a:r>
              <a:rPr lang="pl-PL" sz="2000" dirty="0"/>
              <a:t> </a:t>
            </a:r>
            <a:r>
              <a:rPr lang="pl-PL" sz="2000" dirty="0" err="1"/>
              <a:t>materiálu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Angažovanost</a:t>
            </a:r>
            <a:r>
              <a:rPr lang="pl-PL" sz="2000" dirty="0"/>
              <a:t> </a:t>
            </a:r>
            <a:r>
              <a:rPr lang="pl-PL" sz="2000" dirty="0" err="1"/>
              <a:t>při</a:t>
            </a:r>
            <a:r>
              <a:rPr lang="pl-PL" sz="2000" dirty="0"/>
              <a:t> </a:t>
            </a:r>
            <a:r>
              <a:rPr lang="pl-PL" sz="2000" dirty="0" err="1"/>
              <a:t>přípravě</a:t>
            </a:r>
            <a:r>
              <a:rPr lang="pl-PL" sz="2000" dirty="0"/>
              <a:t> a </a:t>
            </a:r>
            <a:r>
              <a:rPr lang="pl-PL" sz="2000" dirty="0" err="1"/>
              <a:t>realizaci</a:t>
            </a:r>
            <a:r>
              <a:rPr lang="pl-PL" sz="2000" dirty="0"/>
              <a:t> </a:t>
            </a:r>
            <a:r>
              <a:rPr lang="pl-PL" sz="2000" dirty="0" err="1"/>
              <a:t>vybraného</a:t>
            </a:r>
            <a:r>
              <a:rPr lang="pl-PL" sz="2000" dirty="0"/>
              <a:t> </a:t>
            </a:r>
            <a:r>
              <a:rPr lang="pl-PL" sz="2000" dirty="0" err="1"/>
              <a:t>tématu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Estetiku</a:t>
            </a:r>
            <a:r>
              <a:rPr lang="pl-PL" sz="2000" dirty="0"/>
              <a:t> </a:t>
            </a:r>
            <a:r>
              <a:rPr lang="pl-PL" sz="2000" dirty="0" err="1"/>
              <a:t>vašeho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/</a:t>
            </a:r>
            <a:r>
              <a:rPr lang="pl-PL" sz="2000" dirty="0" err="1"/>
              <a:t>afish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Způsob</a:t>
            </a:r>
            <a:r>
              <a:rPr lang="pl-PL" sz="2000" dirty="0"/>
              <a:t>, </a:t>
            </a:r>
            <a:r>
              <a:rPr lang="pl-PL" sz="2000" dirty="0" err="1"/>
              <a:t>jakým</a:t>
            </a:r>
            <a:r>
              <a:rPr lang="pl-PL" sz="2000" dirty="0"/>
              <a:t> </a:t>
            </a:r>
            <a:r>
              <a:rPr lang="pl-PL" sz="2000" dirty="0" err="1"/>
              <a:t>zajímavě</a:t>
            </a:r>
            <a:r>
              <a:rPr lang="pl-PL" sz="2000" dirty="0"/>
              <a:t> </a:t>
            </a:r>
            <a:r>
              <a:rPr lang="pl-PL" sz="2000" dirty="0" err="1"/>
              <a:t>prezentujete</a:t>
            </a:r>
            <a:r>
              <a:rPr lang="pl-PL" sz="2000" dirty="0"/>
              <a:t> </a:t>
            </a:r>
            <a:r>
              <a:rPr lang="pl-PL" sz="2000" dirty="0" err="1"/>
              <a:t>třídě</a:t>
            </a:r>
            <a:r>
              <a:rPr lang="pl-PL" sz="2000" dirty="0"/>
              <a:t>.</a:t>
            </a:r>
          </a:p>
        </p:txBody>
      </p:sp>
      <p:pic>
        <p:nvPicPr>
          <p:cNvPr id="7174" name="Picture 6" descr="Znalezione obrazy dla zapytania wykrzyk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6" y="260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769DE67-FADF-D694-6389-66B8505E7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 TÝDEN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Seznámení</a:t>
            </a:r>
            <a:r>
              <a:rPr lang="pl-PL" sz="2000" dirty="0"/>
              <a:t> s </a:t>
            </a:r>
            <a:r>
              <a:rPr lang="pl-PL" sz="2000" dirty="0" err="1"/>
              <a:t>obsahem</a:t>
            </a:r>
            <a:r>
              <a:rPr lang="pl-PL" sz="2000" dirty="0"/>
              <a:t> </a:t>
            </a:r>
            <a:r>
              <a:rPr lang="pl-PL" sz="2000" dirty="0" err="1"/>
              <a:t>úkolu</a:t>
            </a:r>
            <a:endParaRPr lang="pl-PL" sz="2000" dirty="0"/>
          </a:p>
          <a:p>
            <a:pPr lvl="0"/>
            <a:r>
              <a:rPr lang="pl-PL" sz="2000" dirty="0" err="1"/>
              <a:t>Rozdělení</a:t>
            </a:r>
            <a:r>
              <a:rPr lang="pl-PL" sz="2000" dirty="0"/>
              <a:t> </a:t>
            </a:r>
            <a:r>
              <a:rPr lang="pl-PL" sz="2000" dirty="0" err="1"/>
              <a:t>třídy</a:t>
            </a:r>
            <a:r>
              <a:rPr lang="pl-PL" sz="2000" dirty="0"/>
              <a:t> do skupin</a:t>
            </a:r>
          </a:p>
          <a:p>
            <a:pPr lvl="0"/>
            <a:r>
              <a:rPr lang="pl-PL" sz="2000" dirty="0" err="1"/>
              <a:t>Výběr</a:t>
            </a:r>
            <a:r>
              <a:rPr lang="pl-PL" sz="2000" dirty="0"/>
              <a:t> </a:t>
            </a:r>
            <a:r>
              <a:rPr lang="pl-PL" sz="2000" dirty="0" err="1"/>
              <a:t>éry</a:t>
            </a:r>
            <a:endParaRPr lang="pl-PL" sz="2000" dirty="0"/>
          </a:p>
          <a:p>
            <a:pPr lvl="0"/>
            <a:r>
              <a:rPr lang="pl-PL" sz="2000" dirty="0" err="1"/>
              <a:t>Diskuze</a:t>
            </a:r>
            <a:r>
              <a:rPr lang="pl-PL" sz="2000" dirty="0"/>
              <a:t> o </a:t>
            </a:r>
            <a:r>
              <a:rPr lang="pl-PL" sz="2000" dirty="0" err="1"/>
              <a:t>využívání</a:t>
            </a:r>
            <a:r>
              <a:rPr lang="pl-PL" sz="2000" dirty="0"/>
              <a:t> </a:t>
            </a:r>
            <a:r>
              <a:rPr lang="pl-PL" sz="2000" dirty="0" err="1"/>
              <a:t>internetových</a:t>
            </a:r>
            <a:r>
              <a:rPr lang="pl-PL" sz="2000" dirty="0"/>
              <a:t> </a:t>
            </a:r>
            <a:r>
              <a:rPr lang="pl-PL" sz="2000" dirty="0" err="1"/>
              <a:t>zdrojů</a:t>
            </a:r>
            <a:endParaRPr lang="pl-PL" sz="2000" dirty="0"/>
          </a:p>
          <a:p>
            <a:pPr lvl="0"/>
            <a:r>
              <a:rPr lang="pl-PL" sz="2000" dirty="0" err="1"/>
              <a:t>Příprava</a:t>
            </a:r>
            <a:r>
              <a:rPr lang="pl-PL" sz="2000" dirty="0"/>
              <a:t> </a:t>
            </a:r>
            <a:r>
              <a:rPr lang="pl-PL" sz="2000" dirty="0" err="1"/>
              <a:t>plánu</a:t>
            </a:r>
            <a:r>
              <a:rPr lang="pl-PL" sz="2000" dirty="0"/>
              <a:t> </a:t>
            </a:r>
            <a:r>
              <a:rPr lang="pl-PL" sz="2000" dirty="0" err="1"/>
              <a:t>realizace</a:t>
            </a:r>
            <a:r>
              <a:rPr lang="pl-PL" sz="2000" dirty="0"/>
              <a:t> </a:t>
            </a:r>
            <a:r>
              <a:rPr lang="pl-PL" sz="2000" dirty="0" err="1"/>
              <a:t>úkolu</a:t>
            </a:r>
            <a:endParaRPr lang="pl-PL" sz="2000" dirty="0"/>
          </a:p>
        </p:txBody>
      </p:sp>
      <p:pic>
        <p:nvPicPr>
          <p:cNvPr id="10242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72" y="2679436"/>
            <a:ext cx="2532282" cy="2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51425A-BB20-04CB-B893-49E24709A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II/III TÝDEN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Příprava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/afisze </a:t>
            </a:r>
            <a:r>
              <a:rPr lang="pl-PL" sz="2000" dirty="0" err="1"/>
              <a:t>divadelního</a:t>
            </a:r>
            <a:r>
              <a:rPr lang="pl-PL" sz="2000" dirty="0"/>
              <a:t> </a:t>
            </a:r>
            <a:r>
              <a:rPr lang="pl-PL" sz="2000" dirty="0" err="1"/>
              <a:t>představení</a:t>
            </a:r>
            <a:endParaRPr lang="pl-PL" sz="2000" dirty="0"/>
          </a:p>
          <a:p>
            <a:pPr lvl="0"/>
            <a:r>
              <a:rPr lang="pl-PL" sz="2000" dirty="0" err="1"/>
              <a:t>Prezentace</a:t>
            </a:r>
            <a:r>
              <a:rPr lang="pl-PL" sz="2000" dirty="0"/>
              <a:t> </a:t>
            </a:r>
            <a:r>
              <a:rPr lang="pl-PL" sz="2000" dirty="0" err="1"/>
              <a:t>provedených</a:t>
            </a:r>
            <a:r>
              <a:rPr lang="pl-PL" sz="2000" dirty="0"/>
              <a:t> </a:t>
            </a:r>
            <a:r>
              <a:rPr lang="pl-PL" sz="2000" dirty="0" err="1"/>
              <a:t>úkolů</a:t>
            </a:r>
            <a:r>
              <a:rPr lang="pl-PL" sz="2000" dirty="0"/>
              <a:t> </a:t>
            </a:r>
            <a:r>
              <a:rPr lang="pl-PL" sz="2000" dirty="0" err="1"/>
              <a:t>studenty</a:t>
            </a:r>
            <a:r>
              <a:rPr lang="pl-PL" sz="2000" dirty="0"/>
              <a:t> </a:t>
            </a:r>
            <a:r>
              <a:rPr lang="pl-PL" sz="2000" dirty="0" err="1"/>
              <a:t>obou</a:t>
            </a:r>
            <a:r>
              <a:rPr lang="pl-PL" sz="2000" dirty="0"/>
              <a:t> skupin</a:t>
            </a:r>
          </a:p>
          <a:p>
            <a:pPr lvl="0"/>
            <a:r>
              <a:rPr lang="pl-PL" sz="2000" dirty="0" err="1"/>
              <a:t>Diskuze</a:t>
            </a:r>
            <a:r>
              <a:rPr lang="pl-PL" sz="2000" dirty="0"/>
              <a:t> o </a:t>
            </a:r>
            <a:r>
              <a:rPr lang="pl-PL" sz="2000" dirty="0" err="1"/>
              <a:t>provedených</a:t>
            </a:r>
            <a:r>
              <a:rPr lang="pl-PL" sz="2000" dirty="0"/>
              <a:t> </a:t>
            </a:r>
            <a:r>
              <a:rPr lang="pl-PL" sz="2000" dirty="0" err="1"/>
              <a:t>úkolech</a:t>
            </a:r>
            <a:r>
              <a:rPr lang="pl-PL" sz="2000" dirty="0"/>
              <a:t> </a:t>
            </a:r>
            <a:r>
              <a:rPr lang="pl-PL" sz="2000" dirty="0" err="1"/>
              <a:t>obou</a:t>
            </a:r>
            <a:r>
              <a:rPr lang="pl-PL" sz="2000" dirty="0"/>
              <a:t> skupin</a:t>
            </a:r>
          </a:p>
          <a:p>
            <a:pPr lvl="0"/>
            <a:r>
              <a:rPr lang="pl-PL" sz="2000" dirty="0" err="1"/>
              <a:t>Hodnocení</a:t>
            </a:r>
            <a:r>
              <a:rPr lang="pl-PL" sz="2000" dirty="0"/>
              <a:t> </a:t>
            </a:r>
            <a:r>
              <a:rPr lang="pl-PL" sz="2000" dirty="0" err="1"/>
              <a:t>provedené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studentů</a:t>
            </a:r>
            <a:endParaRPr lang="pl-PL" sz="2000" dirty="0"/>
          </a:p>
        </p:txBody>
      </p:sp>
      <p:pic>
        <p:nvPicPr>
          <p:cNvPr id="11268" name="Picture 4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89" y="3429000"/>
            <a:ext cx="3248006" cy="24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040D655-A429-3CFB-09B6-DB3DD9C0D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2000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https://cs.wikipedia.org/wiki/Divadlo</a:t>
            </a:r>
          </a:p>
          <a:p>
            <a:r>
              <a:rPr lang="pl-PL" sz="2000" dirty="0">
                <a:solidFill>
                  <a:srgbClr val="8F8F8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https://cs.wikipedia.org/wiki/%C4%8Cesk%C3%A9_divadlo</a:t>
            </a:r>
          </a:p>
          <a:p>
            <a:r>
              <a:rPr lang="pl-PL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www.youtube.com/watch?v=nUVku8wX_0A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https://www.youtube.com/watch?v=FRROpc1X7VU</a:t>
            </a:r>
            <a:endParaRPr lang="pl-PL" sz="2000" dirty="0">
              <a:solidFill>
                <a:schemeClr val="tx1"/>
              </a:solidFill>
            </a:endParaRPr>
          </a:p>
          <a:p>
            <a:r>
              <a:rPr lang="pl-PL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https://www.youtube.com/watch?v=8dQ69uXYuos</a:t>
            </a: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dirty="0"/>
          </a:p>
          <a:p>
            <a:endParaRPr lang="pl-PL" dirty="0">
              <a:hlinkClick r:id="rId6"/>
            </a:endParaRPr>
          </a:p>
          <a:p>
            <a:endParaRPr lang="pl-PL" dirty="0">
              <a:hlinkClick r:id="rId6"/>
            </a:endParaRPr>
          </a:p>
          <a:p>
            <a:endParaRPr lang="pl-PL" dirty="0"/>
          </a:p>
        </p:txBody>
      </p:sp>
      <p:pic>
        <p:nvPicPr>
          <p:cNvPr id="12290" name="Picture 2" descr="Znalezione obrazy dla zapytania ÅºrÃ³dÅo internetow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898" y="3111973"/>
            <a:ext cx="2398399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F0E6E02-3FEF-C8ED-F281-DC9EEE900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76" y="594045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HODNOCENÍ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09651"/>
              </p:ext>
            </p:extLst>
          </p:nvPr>
        </p:nvGraphicFramePr>
        <p:xfrm>
          <a:off x="1380993" y="2414230"/>
          <a:ext cx="894715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Počet</a:t>
                      </a:r>
                      <a:r>
                        <a:rPr lang="pl-PL" sz="15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5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bodů</a:t>
                      </a:r>
                      <a:endParaRPr lang="pl-PL" sz="1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Věcný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obsah</a:t>
                      </a:r>
                      <a:endParaRPr lang="pl-PL" sz="1500" b="0" i="0" u="none" strike="noStrik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Nedostatečné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mimo tematu.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Chybné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Slabé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využití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správné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Případně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drobné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chyby.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téma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využití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o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tématu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Využití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poskytnutých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zdrojů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vyčerpávající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případně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další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zdroje.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jsou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podány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chaoticky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hezká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Dobře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rozložené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velmi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srozumitelná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prozkoumání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rozmístění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informací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stránce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Dobře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vybraná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grafika.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365071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C2F7D55-1CC1-7292-4E0C-52D75BFFB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25" y="616835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HODNOCENÍ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05359"/>
              </p:ext>
            </p:extLst>
          </p:nvPr>
        </p:nvGraphicFramePr>
        <p:xfrm>
          <a:off x="1522215" y="2453640"/>
          <a:ext cx="894715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Počet</a:t>
                      </a:r>
                      <a:r>
                        <a:rPr lang="pl-PL" sz="15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5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bodů</a:t>
                      </a:r>
                      <a:endParaRPr lang="pl-PL" sz="1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1" i="0" u="none" strike="noStrike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1" i="0" u="none" strike="noStrike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1" i="0" u="none" strike="noStrike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36279"/>
                  </a:ext>
                </a:extLst>
              </a:tr>
              <a:tr h="14508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schopnost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spolupracovat</a:t>
                      </a:r>
                      <a:endParaRPr lang="pl-PL" sz="1500" b="0" i="0" u="none" strike="noStrik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Nedostatečné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tvůrčí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angažovanost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v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skupiny.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uspokojivá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Navzájem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motivují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Dovednost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ve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skupině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je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vysoké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Individuální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skupiny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Malé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Angažovanost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500" b="0" i="0" u="none" strike="noStrik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Velmi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po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prezentaci</a:t>
                      </a:r>
                      <a:endParaRPr lang="pl-PL" sz="1500" b="0" i="0" u="none" strike="noStrik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Malá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aktivita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při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odpovídání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odpovědi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rozšířené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odpovědi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500" b="0" i="0" u="none" strike="noStrike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500" b="0" i="0" u="none" strike="noStrike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6079968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66F5D66-6AAD-A135-6CAB-739B0DE05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HODNOCENÍ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00412"/>
              </p:ext>
            </p:extLst>
          </p:nvPr>
        </p:nvGraphicFramePr>
        <p:xfrm>
          <a:off x="1774284" y="2640371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HODNOCENÍ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Nedostatečná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Dobře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Chvalitebně</a:t>
                      </a:r>
                      <a:r>
                        <a:rPr lang="pl-PL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Výborně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877750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3B347E7-3010-863C-2FD9-E152BBCE9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21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ZÁVĚR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Během</a:t>
            </a:r>
            <a:r>
              <a:rPr lang="pl-PL" sz="2000" dirty="0"/>
              <a:t> </a:t>
            </a:r>
            <a:r>
              <a:rPr lang="pl-PL" sz="2000" dirty="0" err="1"/>
              <a:t>prací</a:t>
            </a:r>
            <a:r>
              <a:rPr lang="pl-PL" sz="2000" dirty="0"/>
              <a:t> na </a:t>
            </a:r>
            <a:r>
              <a:rPr lang="pl-PL" sz="2000" dirty="0" err="1"/>
              <a:t>manuálních</a:t>
            </a:r>
            <a:r>
              <a:rPr lang="pl-PL" sz="2000" dirty="0"/>
              <a:t> </a:t>
            </a:r>
            <a:r>
              <a:rPr lang="pl-PL" sz="2000" dirty="0" err="1"/>
              <a:t>činnostech</a:t>
            </a:r>
            <a:r>
              <a:rPr lang="pl-PL" sz="2000" dirty="0"/>
              <a:t> </a:t>
            </a:r>
            <a:r>
              <a:rPr lang="pl-PL" sz="2000" dirty="0" err="1"/>
              <a:t>jste</a:t>
            </a:r>
            <a:r>
              <a:rPr lang="pl-PL" sz="2000" dirty="0"/>
              <a:t> </a:t>
            </a:r>
            <a:r>
              <a:rPr lang="pl-PL" sz="2000" dirty="0" err="1"/>
              <a:t>mohli</a:t>
            </a:r>
            <a:r>
              <a:rPr lang="pl-PL" sz="2000" dirty="0"/>
              <a:t> </a:t>
            </a:r>
            <a:r>
              <a:rPr lang="pl-PL" sz="2000" dirty="0" err="1"/>
              <a:t>projevit</a:t>
            </a:r>
            <a:r>
              <a:rPr lang="pl-PL" sz="2000" dirty="0"/>
              <a:t> </a:t>
            </a:r>
            <a:r>
              <a:rPr lang="pl-PL" sz="2000" dirty="0" err="1"/>
              <a:t>své</a:t>
            </a:r>
            <a:r>
              <a:rPr lang="pl-PL" sz="2000" dirty="0"/>
              <a:t> </a:t>
            </a:r>
            <a:r>
              <a:rPr lang="pl-PL" sz="2000" dirty="0" err="1"/>
              <a:t>manuální</a:t>
            </a:r>
            <a:r>
              <a:rPr lang="pl-PL" sz="2000" dirty="0"/>
              <a:t> </a:t>
            </a:r>
            <a:r>
              <a:rPr lang="pl-PL" sz="2000" dirty="0" err="1"/>
              <a:t>dovednosti</a:t>
            </a:r>
            <a:r>
              <a:rPr lang="pl-PL" sz="2000" dirty="0"/>
              <a:t> a </a:t>
            </a:r>
            <a:r>
              <a:rPr lang="pl-PL" sz="2000" dirty="0" err="1"/>
              <a:t>zdokonalovat</a:t>
            </a:r>
            <a:r>
              <a:rPr lang="pl-PL" sz="2000" dirty="0"/>
              <a:t> je.</a:t>
            </a:r>
          </a:p>
          <a:p>
            <a:pPr lvl="0"/>
            <a:r>
              <a:rPr lang="pl-PL" sz="2000" dirty="0" err="1"/>
              <a:t>Prezentace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/</a:t>
            </a:r>
            <a:r>
              <a:rPr lang="pl-PL" sz="2000" dirty="0" err="1"/>
              <a:t>lapbooku</a:t>
            </a:r>
            <a:r>
              <a:rPr lang="pl-PL" sz="2000" dirty="0"/>
              <a:t> a </a:t>
            </a:r>
            <a:r>
              <a:rPr lang="pl-PL" sz="2000" dirty="0" err="1"/>
              <a:t>divadelního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škole</a:t>
            </a:r>
            <a:r>
              <a:rPr lang="pl-PL" sz="2000" dirty="0"/>
              <a:t> </a:t>
            </a:r>
            <a:r>
              <a:rPr lang="pl-PL" sz="2000" dirty="0" err="1"/>
              <a:t>vás</a:t>
            </a:r>
            <a:r>
              <a:rPr lang="pl-PL" sz="2000" dirty="0"/>
              <a:t> </a:t>
            </a:r>
            <a:r>
              <a:rPr lang="pl-PL" sz="2000" dirty="0" err="1"/>
              <a:t>připraví</a:t>
            </a:r>
            <a:r>
              <a:rPr lang="pl-PL" sz="2000" dirty="0"/>
              <a:t> na </a:t>
            </a:r>
            <a:r>
              <a:rPr lang="pl-PL" sz="2000" dirty="0" err="1"/>
              <a:t>zajímavý</a:t>
            </a:r>
            <a:r>
              <a:rPr lang="pl-PL" sz="2000" dirty="0"/>
              <a:t> </a:t>
            </a:r>
            <a:r>
              <a:rPr lang="pl-PL" sz="2000" dirty="0" err="1"/>
              <a:t>způsob</a:t>
            </a:r>
            <a:r>
              <a:rPr lang="pl-PL" sz="2000" dirty="0"/>
              <a:t> </a:t>
            </a:r>
            <a:r>
              <a:rPr lang="pl-PL" sz="2000" dirty="0" err="1"/>
              <a:t>diskuse</a:t>
            </a:r>
            <a:r>
              <a:rPr lang="pl-PL" sz="2000" dirty="0"/>
              <a:t> o </a:t>
            </a:r>
            <a:r>
              <a:rPr lang="pl-PL" sz="2000" dirty="0" err="1"/>
              <a:t>různých</a:t>
            </a:r>
            <a:r>
              <a:rPr lang="pl-PL" sz="2000" dirty="0"/>
              <a:t> </a:t>
            </a:r>
            <a:r>
              <a:rPr lang="pl-PL" sz="2000" dirty="0" err="1"/>
              <a:t>tématech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Při</a:t>
            </a:r>
            <a:r>
              <a:rPr lang="pl-PL" sz="2000" dirty="0"/>
              <a:t> </a:t>
            </a:r>
            <a:r>
              <a:rPr lang="pl-PL" sz="2000" dirty="0" err="1"/>
              <a:t>hledání</a:t>
            </a:r>
            <a:r>
              <a:rPr lang="pl-PL" sz="2000" dirty="0"/>
              <a:t> </a:t>
            </a:r>
            <a:r>
              <a:rPr lang="pl-PL" sz="2000" dirty="0" err="1"/>
              <a:t>informací</a:t>
            </a:r>
            <a:r>
              <a:rPr lang="pl-PL" sz="2000" dirty="0"/>
              <a:t> o historii </a:t>
            </a:r>
            <a:r>
              <a:rPr lang="pl-PL" sz="2000" dirty="0" err="1"/>
              <a:t>divadelních</a:t>
            </a:r>
            <a:r>
              <a:rPr lang="pl-PL" sz="2000" dirty="0"/>
              <a:t> </a:t>
            </a:r>
            <a:r>
              <a:rPr lang="pl-PL" sz="2000" dirty="0" err="1"/>
              <a:t>umění</a:t>
            </a:r>
            <a:r>
              <a:rPr lang="pl-PL" sz="2000" dirty="0"/>
              <a:t> </a:t>
            </a:r>
            <a:r>
              <a:rPr lang="pl-PL" sz="2000" dirty="0" err="1"/>
              <a:t>jste</a:t>
            </a:r>
            <a:r>
              <a:rPr lang="pl-PL" sz="2000" dirty="0"/>
              <a:t> </a:t>
            </a:r>
            <a:r>
              <a:rPr lang="pl-PL" sz="2000" dirty="0" err="1"/>
              <a:t>určitě</a:t>
            </a:r>
            <a:r>
              <a:rPr lang="pl-PL" sz="2000" dirty="0"/>
              <a:t> </a:t>
            </a:r>
            <a:r>
              <a:rPr lang="pl-PL" sz="2000" dirty="0" err="1"/>
              <a:t>získali</a:t>
            </a:r>
            <a:r>
              <a:rPr lang="pl-PL" sz="2000" dirty="0"/>
              <a:t> </a:t>
            </a:r>
            <a:r>
              <a:rPr lang="pl-PL" sz="2000" dirty="0" err="1"/>
              <a:t>další</a:t>
            </a:r>
            <a:r>
              <a:rPr lang="pl-PL" sz="2000" dirty="0"/>
              <a:t> </a:t>
            </a:r>
            <a:r>
              <a:rPr lang="pl-PL" sz="2000" dirty="0" err="1"/>
              <a:t>znalosti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Úkoly</a:t>
            </a:r>
            <a:r>
              <a:rPr lang="pl-PL" sz="2000" dirty="0"/>
              <a:t> v </a:t>
            </a:r>
            <a:r>
              <a:rPr lang="pl-PL" sz="2000" dirty="0" err="1"/>
              <a:t>tomto</a:t>
            </a:r>
            <a:r>
              <a:rPr lang="pl-PL" sz="2000" dirty="0"/>
              <a:t> projektu </a:t>
            </a:r>
            <a:r>
              <a:rPr lang="pl-PL" sz="2000" dirty="0" err="1"/>
              <a:t>vás</a:t>
            </a:r>
            <a:r>
              <a:rPr lang="pl-PL" sz="2000" dirty="0"/>
              <a:t> </a:t>
            </a:r>
            <a:r>
              <a:rPr lang="pl-PL" sz="2000" dirty="0" err="1"/>
              <a:t>naučily</a:t>
            </a:r>
            <a:r>
              <a:rPr lang="pl-PL" sz="2000" dirty="0"/>
              <a:t> </a:t>
            </a:r>
            <a:r>
              <a:rPr lang="pl-PL" sz="2000" dirty="0" err="1"/>
              <a:t>vnímat</a:t>
            </a:r>
            <a:r>
              <a:rPr lang="pl-PL" sz="2000" dirty="0"/>
              <a:t> </a:t>
            </a:r>
            <a:r>
              <a:rPr lang="pl-PL" sz="2000" dirty="0" err="1"/>
              <a:t>rozdíly</a:t>
            </a:r>
            <a:r>
              <a:rPr lang="pl-PL" sz="2000" dirty="0"/>
              <a:t> </a:t>
            </a:r>
            <a:r>
              <a:rPr lang="pl-PL" sz="2000" dirty="0" err="1"/>
              <a:t>mezi</a:t>
            </a:r>
            <a:r>
              <a:rPr lang="pl-PL" sz="2000" dirty="0"/>
              <a:t> </a:t>
            </a:r>
            <a:r>
              <a:rPr lang="pl-PL" sz="2000" dirty="0" err="1"/>
              <a:t>minulými</a:t>
            </a:r>
            <a:r>
              <a:rPr lang="pl-PL" sz="2000" dirty="0"/>
              <a:t> </a:t>
            </a:r>
            <a:r>
              <a:rPr lang="pl-PL" sz="2000" dirty="0" err="1"/>
              <a:t>epochami</a:t>
            </a:r>
            <a:r>
              <a:rPr lang="pl-PL" sz="2000" dirty="0"/>
              <a:t> a </a:t>
            </a:r>
            <a:r>
              <a:rPr lang="pl-PL" sz="2000" dirty="0" err="1"/>
              <a:t>současností</a:t>
            </a:r>
            <a:r>
              <a:rPr lang="pl-PL" sz="2000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B6789D-0DEC-0220-CADD-6DF60060F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ZÁVĚR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skupině</a:t>
            </a:r>
            <a:r>
              <a:rPr lang="pl-PL" sz="2000" dirty="0"/>
              <a:t> je </a:t>
            </a:r>
            <a:r>
              <a:rPr lang="pl-PL" sz="2000" dirty="0" err="1"/>
              <a:t>vždy</a:t>
            </a:r>
            <a:r>
              <a:rPr lang="pl-PL" sz="2000" dirty="0"/>
              <a:t> </a:t>
            </a:r>
            <a:r>
              <a:rPr lang="pl-PL" sz="2000" dirty="0" err="1"/>
              <a:t>výzvou</a:t>
            </a:r>
            <a:r>
              <a:rPr lang="pl-PL" sz="2000" dirty="0"/>
              <a:t>, </a:t>
            </a:r>
            <a:r>
              <a:rPr lang="pl-PL" sz="2000" dirty="0" err="1"/>
              <a:t>díky</a:t>
            </a:r>
            <a:r>
              <a:rPr lang="pl-PL" sz="2000" dirty="0"/>
              <a:t> </a:t>
            </a:r>
            <a:r>
              <a:rPr lang="pl-PL" sz="2000" dirty="0" err="1"/>
              <a:t>ní</a:t>
            </a:r>
            <a:r>
              <a:rPr lang="pl-PL" sz="2000" dirty="0"/>
              <a:t> </a:t>
            </a:r>
            <a:r>
              <a:rPr lang="pl-PL" sz="2000" dirty="0" err="1"/>
              <a:t>jste</a:t>
            </a:r>
            <a:r>
              <a:rPr lang="pl-PL" sz="2000" dirty="0"/>
              <a:t> </a:t>
            </a:r>
            <a:r>
              <a:rPr lang="pl-PL" sz="2000" dirty="0" err="1"/>
              <a:t>procvičili</a:t>
            </a:r>
            <a:r>
              <a:rPr lang="pl-PL" sz="2000" dirty="0"/>
              <a:t> </a:t>
            </a:r>
            <a:r>
              <a:rPr lang="pl-PL" sz="2000" dirty="0" err="1"/>
              <a:t>rozdělení</a:t>
            </a:r>
            <a:r>
              <a:rPr lang="pl-PL" sz="2000" dirty="0"/>
              <a:t> </a:t>
            </a:r>
            <a:r>
              <a:rPr lang="pl-PL" sz="2000" dirty="0" err="1"/>
              <a:t>povinností</a:t>
            </a:r>
            <a:r>
              <a:rPr lang="pl-PL" sz="2000" dirty="0"/>
              <a:t> a </a:t>
            </a:r>
            <a:r>
              <a:rPr lang="pl-PL" sz="2000" dirty="0" err="1"/>
              <a:t>odpovědnost</a:t>
            </a:r>
            <a:r>
              <a:rPr lang="pl-PL" sz="2000" dirty="0"/>
              <a:t> za </a:t>
            </a:r>
            <a:r>
              <a:rPr lang="pl-PL" sz="2000" dirty="0" err="1"/>
              <a:t>jednotlivé</a:t>
            </a:r>
            <a:r>
              <a:rPr lang="pl-PL" sz="2000" dirty="0"/>
              <a:t> </a:t>
            </a:r>
            <a:r>
              <a:rPr lang="pl-PL" sz="2000" dirty="0" err="1"/>
              <a:t>fáze</a:t>
            </a:r>
            <a:r>
              <a:rPr lang="pl-PL" sz="2000" dirty="0"/>
              <a:t> </a:t>
            </a:r>
            <a:r>
              <a:rPr lang="pl-PL" sz="2000" dirty="0" err="1"/>
              <a:t>realizace</a:t>
            </a:r>
            <a:r>
              <a:rPr lang="pl-PL" sz="2000" dirty="0"/>
              <a:t> </a:t>
            </a:r>
            <a:r>
              <a:rPr lang="pl-PL" sz="2000" dirty="0" err="1"/>
              <a:t>úkolů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Vystupování</a:t>
            </a:r>
            <a:r>
              <a:rPr lang="pl-PL" sz="2000" dirty="0"/>
              <a:t> </a:t>
            </a:r>
            <a:r>
              <a:rPr lang="pl-PL" sz="2000" dirty="0" err="1"/>
              <a:t>před</a:t>
            </a:r>
            <a:r>
              <a:rPr lang="pl-PL" sz="2000" dirty="0"/>
              <a:t> </a:t>
            </a:r>
            <a:r>
              <a:rPr lang="pl-PL" sz="2000" dirty="0" err="1"/>
              <a:t>jakoukoli</a:t>
            </a:r>
            <a:r>
              <a:rPr lang="pl-PL" sz="2000" dirty="0"/>
              <a:t> </a:t>
            </a:r>
            <a:r>
              <a:rPr lang="pl-PL" sz="2000" dirty="0" err="1"/>
              <a:t>skupinou</a:t>
            </a:r>
            <a:r>
              <a:rPr lang="pl-PL" sz="2000" dirty="0"/>
              <a:t> </a:t>
            </a:r>
            <a:r>
              <a:rPr lang="pl-PL" sz="2000" dirty="0" err="1"/>
              <a:t>lidí</a:t>
            </a:r>
            <a:r>
              <a:rPr lang="pl-PL" sz="2000" dirty="0"/>
              <a:t> </a:t>
            </a:r>
            <a:r>
              <a:rPr lang="pl-PL" sz="2000" dirty="0" err="1"/>
              <a:t>bohužel</a:t>
            </a:r>
            <a:r>
              <a:rPr lang="pl-PL" sz="2000" dirty="0"/>
              <a:t> </a:t>
            </a:r>
            <a:r>
              <a:rPr lang="pl-PL" sz="2000" dirty="0" err="1"/>
              <a:t>není</a:t>
            </a:r>
            <a:r>
              <a:rPr lang="pl-PL" sz="2000" dirty="0"/>
              <a:t> </a:t>
            </a:r>
            <a:r>
              <a:rPr lang="pl-PL" sz="2000" dirty="0" err="1"/>
              <a:t>snadné</a:t>
            </a:r>
            <a:r>
              <a:rPr lang="pl-PL" sz="2000" dirty="0"/>
              <a:t>, ale toto </a:t>
            </a:r>
            <a:r>
              <a:rPr lang="pl-PL" sz="2000" dirty="0" err="1"/>
              <a:t>cvičení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pomohlo</a:t>
            </a:r>
            <a:r>
              <a:rPr lang="pl-PL" sz="2000" dirty="0"/>
              <a:t> </a:t>
            </a:r>
            <a:r>
              <a:rPr lang="pl-PL" sz="2000" dirty="0" err="1"/>
              <a:t>získat</a:t>
            </a:r>
            <a:r>
              <a:rPr lang="pl-PL" sz="2000" dirty="0"/>
              <a:t> </a:t>
            </a:r>
            <a:r>
              <a:rPr lang="pl-PL" sz="2000" dirty="0" err="1"/>
              <a:t>více</a:t>
            </a:r>
            <a:r>
              <a:rPr lang="pl-PL" sz="2000" dirty="0"/>
              <a:t> </a:t>
            </a:r>
            <a:r>
              <a:rPr lang="pl-PL" sz="2000" dirty="0" err="1"/>
              <a:t>zkušeností</a:t>
            </a:r>
            <a:r>
              <a:rPr lang="pl-PL" sz="2000" dirty="0"/>
              <a:t> a </a:t>
            </a:r>
            <a:r>
              <a:rPr lang="pl-PL" sz="2000" dirty="0" err="1"/>
              <a:t>sebedůvěry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Práce</a:t>
            </a:r>
            <a:r>
              <a:rPr lang="pl-PL" sz="2000" dirty="0"/>
              <a:t> s </a:t>
            </a:r>
            <a:r>
              <a:rPr lang="pl-PL" sz="2000" dirty="0" err="1"/>
              <a:t>využitím</a:t>
            </a:r>
            <a:r>
              <a:rPr lang="pl-PL" sz="2000" dirty="0"/>
              <a:t> </a:t>
            </a:r>
            <a:r>
              <a:rPr lang="pl-PL" sz="2000" dirty="0" err="1"/>
              <a:t>internetových</a:t>
            </a:r>
            <a:r>
              <a:rPr lang="pl-PL" sz="2000" dirty="0"/>
              <a:t> </a:t>
            </a:r>
            <a:r>
              <a:rPr lang="pl-PL" sz="2000" dirty="0" err="1"/>
              <a:t>zdrojů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určitě</a:t>
            </a:r>
            <a:r>
              <a:rPr lang="pl-PL" sz="2000" dirty="0"/>
              <a:t> v </a:t>
            </a:r>
            <a:r>
              <a:rPr lang="pl-PL" sz="2000" dirty="0" err="1"/>
              <a:t>budoucnu</a:t>
            </a:r>
            <a:r>
              <a:rPr lang="pl-PL" sz="2000" dirty="0"/>
              <a:t> </a:t>
            </a:r>
            <a:r>
              <a:rPr lang="pl-PL" sz="2000" dirty="0" err="1"/>
              <a:t>vyplatí</a:t>
            </a:r>
            <a:r>
              <a:rPr lang="pl-PL" sz="2000" dirty="0"/>
              <a:t>. </a:t>
            </a:r>
            <a:r>
              <a:rPr lang="pl-PL" sz="2000" dirty="0" err="1"/>
              <a:t>Tento</a:t>
            </a:r>
            <a:r>
              <a:rPr lang="pl-PL" sz="2000" dirty="0"/>
              <a:t> </a:t>
            </a:r>
            <a:r>
              <a:rPr lang="pl-PL" sz="2000" dirty="0" err="1"/>
              <a:t>úkol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</a:t>
            </a:r>
            <a:r>
              <a:rPr lang="pl-PL" sz="2000" dirty="0"/>
              <a:t> rychle a </a:t>
            </a:r>
            <a:r>
              <a:rPr lang="pl-PL" sz="2000" dirty="0" err="1"/>
              <a:t>efektivně</a:t>
            </a:r>
            <a:r>
              <a:rPr lang="pl-PL" sz="2000" dirty="0"/>
              <a:t> </a:t>
            </a:r>
            <a:r>
              <a:rPr lang="pl-PL" sz="2000" dirty="0" err="1"/>
              <a:t>získávat</a:t>
            </a:r>
            <a:r>
              <a:rPr lang="pl-PL" sz="2000" dirty="0"/>
              <a:t> </a:t>
            </a:r>
            <a:r>
              <a:rPr lang="pl-PL" sz="2000" dirty="0" err="1"/>
              <a:t>požadované</a:t>
            </a:r>
            <a:r>
              <a:rPr lang="pl-PL" sz="2000" dirty="0"/>
              <a:t> </a:t>
            </a:r>
            <a:r>
              <a:rPr lang="pl-PL" sz="2000" dirty="0" err="1"/>
              <a:t>informace</a:t>
            </a:r>
            <a:r>
              <a:rPr lang="pl-PL" sz="20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AC8004-A10B-9492-762D-066EB6CCCD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PRŮVODCE PRO UČITELE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Rozdělení</a:t>
            </a:r>
            <a:r>
              <a:rPr lang="pl-PL" sz="2000" dirty="0"/>
              <a:t> </a:t>
            </a:r>
            <a:r>
              <a:rPr lang="pl-PL" sz="2000" dirty="0" err="1"/>
              <a:t>třídy</a:t>
            </a:r>
            <a:r>
              <a:rPr lang="pl-PL" sz="2000" dirty="0"/>
              <a:t> do skupin by </a:t>
            </a:r>
            <a:r>
              <a:rPr lang="pl-PL" sz="2000" dirty="0" err="1"/>
              <a:t>mělo</a:t>
            </a:r>
            <a:r>
              <a:rPr lang="pl-PL" sz="2000" dirty="0"/>
              <a:t> </a:t>
            </a:r>
            <a:r>
              <a:rPr lang="pl-PL" sz="2000" dirty="0" err="1"/>
              <a:t>zohledňovat</a:t>
            </a:r>
            <a:r>
              <a:rPr lang="pl-PL" sz="2000" dirty="0"/>
              <a:t> </a:t>
            </a:r>
            <a:r>
              <a:rPr lang="pl-PL" sz="2000" dirty="0" err="1"/>
              <a:t>individuální</a:t>
            </a:r>
            <a:r>
              <a:rPr lang="pl-PL" sz="2000" dirty="0"/>
              <a:t> </a:t>
            </a:r>
            <a:r>
              <a:rPr lang="pl-PL" sz="2000" dirty="0" err="1"/>
              <a:t>předpoklady</a:t>
            </a:r>
            <a:r>
              <a:rPr lang="pl-PL" sz="2000" dirty="0"/>
              <a:t> </a:t>
            </a:r>
            <a:r>
              <a:rPr lang="pl-PL" sz="2000" dirty="0" err="1"/>
              <a:t>každého</a:t>
            </a:r>
            <a:r>
              <a:rPr lang="pl-PL" sz="2000" dirty="0"/>
              <a:t> </a:t>
            </a:r>
            <a:r>
              <a:rPr lang="pl-PL" sz="2000" dirty="0" err="1"/>
              <a:t>žáka</a:t>
            </a:r>
            <a:r>
              <a:rPr lang="pl-PL" sz="2000" dirty="0"/>
              <a:t>. </a:t>
            </a:r>
            <a:r>
              <a:rPr lang="pl-PL" sz="2000" dirty="0" err="1"/>
              <a:t>Učitel</a:t>
            </a:r>
            <a:r>
              <a:rPr lang="pl-PL" sz="2000" dirty="0"/>
              <a:t> by </a:t>
            </a:r>
            <a:r>
              <a:rPr lang="pl-PL" sz="2000" dirty="0" err="1"/>
              <a:t>měl</a:t>
            </a:r>
            <a:r>
              <a:rPr lang="pl-PL" sz="2000" dirty="0"/>
              <a:t> </a:t>
            </a:r>
            <a:r>
              <a:rPr lang="pl-PL" sz="2000" dirty="0" err="1"/>
              <a:t>být</a:t>
            </a:r>
            <a:r>
              <a:rPr lang="pl-PL" sz="2000" dirty="0"/>
              <a:t> </a:t>
            </a:r>
            <a:r>
              <a:rPr lang="pl-PL" sz="2000" dirty="0" err="1"/>
              <a:t>součástí</a:t>
            </a:r>
            <a:r>
              <a:rPr lang="pl-PL" sz="2000" dirty="0"/>
              <a:t> </a:t>
            </a:r>
            <a:r>
              <a:rPr lang="pl-PL" sz="2000" dirty="0" err="1"/>
              <a:t>tohoto</a:t>
            </a:r>
            <a:r>
              <a:rPr lang="pl-PL" sz="2000" dirty="0"/>
              <a:t> procesu, aby </a:t>
            </a:r>
            <a:r>
              <a:rPr lang="pl-PL" sz="2000" dirty="0" err="1"/>
              <a:t>žádná</a:t>
            </a:r>
            <a:r>
              <a:rPr lang="pl-PL" sz="2000" dirty="0"/>
              <a:t> skupina </a:t>
            </a:r>
            <a:r>
              <a:rPr lang="pl-PL" sz="2000" dirty="0" err="1"/>
              <a:t>nebyla</a:t>
            </a:r>
            <a:r>
              <a:rPr lang="pl-PL" sz="2000" dirty="0"/>
              <a:t> </a:t>
            </a:r>
            <a:r>
              <a:rPr lang="pl-PL" sz="2000" dirty="0" err="1"/>
              <a:t>slabší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Během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by </a:t>
            </a:r>
            <a:r>
              <a:rPr lang="pl-PL" sz="2000" dirty="0" err="1"/>
              <a:t>měl</a:t>
            </a:r>
            <a:r>
              <a:rPr lang="pl-PL" sz="2000" dirty="0"/>
              <a:t> </a:t>
            </a:r>
            <a:r>
              <a:rPr lang="pl-PL" sz="2000" dirty="0" err="1"/>
              <a:t>učitel</a:t>
            </a:r>
            <a:r>
              <a:rPr lang="pl-PL" sz="2000" dirty="0"/>
              <a:t> </a:t>
            </a:r>
            <a:r>
              <a:rPr lang="pl-PL" sz="2000" dirty="0" err="1"/>
              <a:t>být</a:t>
            </a:r>
            <a:r>
              <a:rPr lang="pl-PL" sz="2000" dirty="0"/>
              <a:t> </a:t>
            </a:r>
            <a:r>
              <a:rPr lang="pl-PL" sz="2000" dirty="0" err="1"/>
              <a:t>podporou</a:t>
            </a:r>
            <a:r>
              <a:rPr lang="pl-PL" sz="2000" dirty="0"/>
              <a:t> a </a:t>
            </a:r>
            <a:r>
              <a:rPr lang="pl-PL" sz="2000" dirty="0" err="1"/>
              <a:t>měl</a:t>
            </a:r>
            <a:r>
              <a:rPr lang="pl-PL" sz="2000" dirty="0"/>
              <a:t> by </a:t>
            </a:r>
            <a:r>
              <a:rPr lang="pl-PL" sz="2000" dirty="0" err="1"/>
              <a:t>žáky</a:t>
            </a:r>
            <a:r>
              <a:rPr lang="pl-PL" sz="2000" dirty="0"/>
              <a:t> </a:t>
            </a:r>
            <a:r>
              <a:rPr lang="pl-PL" sz="2000" dirty="0" err="1"/>
              <a:t>řídit</a:t>
            </a:r>
            <a:r>
              <a:rPr lang="pl-PL" sz="2000" dirty="0"/>
              <a:t> tak, aby </a:t>
            </a:r>
            <a:r>
              <a:rPr lang="pl-PL" sz="2000" dirty="0" err="1"/>
              <a:t>úkoly</a:t>
            </a:r>
            <a:r>
              <a:rPr lang="pl-PL" sz="2000" dirty="0"/>
              <a:t> </a:t>
            </a:r>
            <a:r>
              <a:rPr lang="pl-PL" sz="2000" dirty="0" err="1"/>
              <a:t>byly</a:t>
            </a:r>
            <a:r>
              <a:rPr lang="pl-PL" sz="2000" dirty="0"/>
              <a:t> </a:t>
            </a:r>
            <a:r>
              <a:rPr lang="pl-PL" sz="2000" dirty="0" err="1"/>
              <a:t>řešeny</a:t>
            </a:r>
            <a:r>
              <a:rPr lang="pl-PL" sz="2000" dirty="0"/>
              <a:t> </a:t>
            </a:r>
            <a:r>
              <a:rPr lang="pl-PL" sz="2000" dirty="0" err="1"/>
              <a:t>správně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Žáci</a:t>
            </a:r>
            <a:r>
              <a:rPr lang="pl-PL" sz="2000" dirty="0"/>
              <a:t> by </a:t>
            </a:r>
            <a:r>
              <a:rPr lang="pl-PL" sz="2000" dirty="0" err="1"/>
              <a:t>měli</a:t>
            </a:r>
            <a:r>
              <a:rPr lang="pl-PL" sz="2000" dirty="0"/>
              <a:t> </a:t>
            </a:r>
            <a:r>
              <a:rPr lang="pl-PL" sz="2000" dirty="0" err="1"/>
              <a:t>cítit</a:t>
            </a:r>
            <a:r>
              <a:rPr lang="pl-PL" sz="2000" dirty="0"/>
              <a:t>, </a:t>
            </a:r>
            <a:r>
              <a:rPr lang="pl-PL" sz="2000" dirty="0" err="1"/>
              <a:t>že</a:t>
            </a:r>
            <a:r>
              <a:rPr lang="pl-PL" sz="2000" dirty="0"/>
              <a:t> </a:t>
            </a:r>
            <a:r>
              <a:rPr lang="pl-PL" sz="2000" dirty="0" err="1"/>
              <a:t>učitel</a:t>
            </a:r>
            <a:r>
              <a:rPr lang="pl-PL" sz="2000" dirty="0"/>
              <a:t> je </a:t>
            </a:r>
            <a:r>
              <a:rPr lang="pl-PL" sz="2000" dirty="0" err="1"/>
              <a:t>osobou</a:t>
            </a:r>
            <a:r>
              <a:rPr lang="pl-PL" sz="2000" dirty="0"/>
              <a:t>, </a:t>
            </a:r>
            <a:r>
              <a:rPr lang="pl-PL" sz="2000" dirty="0" err="1"/>
              <a:t>která</a:t>
            </a:r>
            <a:r>
              <a:rPr lang="pl-PL" sz="2000" dirty="0"/>
              <a:t> </a:t>
            </a:r>
            <a:r>
              <a:rPr lang="pl-PL" sz="2000" dirty="0" err="1"/>
              <a:t>podněcuje</a:t>
            </a:r>
            <a:r>
              <a:rPr lang="pl-PL" sz="2000" dirty="0"/>
              <a:t> </a:t>
            </a:r>
            <a:r>
              <a:rPr lang="pl-PL" sz="2000" dirty="0" err="1"/>
              <a:t>žáky</a:t>
            </a:r>
            <a:r>
              <a:rPr lang="pl-PL" sz="2000" dirty="0"/>
              <a:t> k </a:t>
            </a:r>
            <a:r>
              <a:rPr lang="pl-PL" sz="2000" dirty="0" err="1"/>
              <a:t>vzájemné</a:t>
            </a:r>
            <a:r>
              <a:rPr lang="pl-PL" sz="2000" dirty="0"/>
              <a:t> </a:t>
            </a:r>
            <a:r>
              <a:rPr lang="pl-PL" sz="2000" dirty="0" err="1"/>
              <a:t>konstruktivní</a:t>
            </a:r>
            <a:r>
              <a:rPr lang="pl-PL" sz="2000" dirty="0"/>
              <a:t> </a:t>
            </a:r>
            <a:r>
              <a:rPr lang="pl-PL" sz="2000" dirty="0" err="1"/>
              <a:t>práci</a:t>
            </a:r>
            <a:r>
              <a:rPr lang="pl-PL" sz="2000" dirty="0"/>
              <a:t> a </a:t>
            </a:r>
            <a:r>
              <a:rPr lang="pl-PL" sz="2000" dirty="0" err="1"/>
              <a:t>zábavě</a:t>
            </a:r>
            <a:r>
              <a:rPr lang="pl-PL" sz="2000" dirty="0"/>
              <a:t> na projektu.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583834-C3D7-8858-63F1-99791280F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70" y="588433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846" y="2468032"/>
            <a:ext cx="8825659" cy="3416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200" dirty="0"/>
              <a:t>Ahoj!</a:t>
            </a:r>
          </a:p>
          <a:p>
            <a:pPr marL="0" indent="0" algn="ctr">
              <a:buNone/>
            </a:pPr>
            <a:r>
              <a:rPr lang="pl-PL" sz="2200" dirty="0" err="1"/>
              <a:t>Během</a:t>
            </a:r>
            <a:r>
              <a:rPr lang="pl-PL" sz="2200" dirty="0"/>
              <a:t> </a:t>
            </a:r>
            <a:r>
              <a:rPr lang="pl-PL" sz="2200" dirty="0" err="1"/>
              <a:t>práce</a:t>
            </a:r>
            <a:r>
              <a:rPr lang="pl-PL" sz="2200" dirty="0"/>
              <a:t> na projektu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zaměříme</a:t>
            </a:r>
            <a:r>
              <a:rPr lang="pl-PL" sz="2200" dirty="0"/>
              <a:t> na </a:t>
            </a:r>
            <a:r>
              <a:rPr lang="pl-PL" sz="2200" dirty="0" err="1"/>
              <a:t>umění</a:t>
            </a:r>
            <a:r>
              <a:rPr lang="pl-PL" sz="2200" dirty="0"/>
              <a:t>, </a:t>
            </a:r>
            <a:r>
              <a:rPr lang="pl-PL" sz="2200" dirty="0" err="1"/>
              <a:t>konkrétně</a:t>
            </a:r>
            <a:r>
              <a:rPr lang="pl-PL" sz="2200" dirty="0"/>
              <a:t> na </a:t>
            </a:r>
            <a:r>
              <a:rPr lang="pl-PL" sz="2200" dirty="0" err="1"/>
              <a:t>jednu</a:t>
            </a:r>
            <a:r>
              <a:rPr lang="pl-PL" sz="2200" dirty="0"/>
              <a:t> z </a:t>
            </a:r>
            <a:r>
              <a:rPr lang="pl-PL" sz="2200" dirty="0" err="1"/>
              <a:t>jeho</a:t>
            </a:r>
            <a:r>
              <a:rPr lang="pl-PL" sz="2200" dirty="0"/>
              <a:t> </a:t>
            </a:r>
            <a:r>
              <a:rPr lang="pl-PL" sz="2200" dirty="0" err="1"/>
              <a:t>oblastí</a:t>
            </a:r>
            <a:r>
              <a:rPr lang="pl-PL" sz="2200" dirty="0"/>
              <a:t> - </a:t>
            </a:r>
            <a:r>
              <a:rPr lang="pl-PL" sz="2200" dirty="0" err="1"/>
              <a:t>divadlo</a:t>
            </a:r>
            <a:r>
              <a:rPr lang="pl-PL" sz="2200" dirty="0"/>
              <a:t>.</a:t>
            </a:r>
          </a:p>
          <a:p>
            <a:pPr marL="0" indent="0" algn="ctr">
              <a:buNone/>
            </a:pPr>
            <a:r>
              <a:rPr lang="pl-PL" sz="2200" dirty="0" err="1"/>
              <a:t>Všimli</a:t>
            </a:r>
            <a:r>
              <a:rPr lang="pl-PL" sz="2200" dirty="0"/>
              <a:t> </a:t>
            </a:r>
            <a:r>
              <a:rPr lang="pl-PL" sz="2200" dirty="0" err="1"/>
              <a:t>jste</a:t>
            </a:r>
            <a:r>
              <a:rPr lang="pl-PL" sz="2200" dirty="0"/>
              <a:t> si, jak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divadlo</a:t>
            </a:r>
            <a:r>
              <a:rPr lang="pl-PL" sz="2200" dirty="0"/>
              <a:t> </a:t>
            </a:r>
            <a:r>
              <a:rPr lang="pl-PL" sz="2200" dirty="0" err="1"/>
              <a:t>změnilo</a:t>
            </a:r>
            <a:r>
              <a:rPr lang="pl-PL" sz="2200" dirty="0"/>
              <a:t> </a:t>
            </a:r>
            <a:r>
              <a:rPr lang="pl-PL" sz="2200" dirty="0" err="1"/>
              <a:t>během</a:t>
            </a:r>
            <a:r>
              <a:rPr lang="pl-PL" sz="2200" dirty="0"/>
              <a:t> </a:t>
            </a:r>
            <a:r>
              <a:rPr lang="pl-PL" sz="2200" dirty="0" err="1"/>
              <a:t>let</a:t>
            </a:r>
            <a:r>
              <a:rPr lang="pl-PL" sz="2200" dirty="0"/>
              <a:t>? </a:t>
            </a:r>
            <a:r>
              <a:rPr lang="pl-PL" sz="2200" dirty="0" err="1"/>
              <a:t>Máte</a:t>
            </a:r>
            <a:r>
              <a:rPr lang="pl-PL" sz="2200" dirty="0"/>
              <a:t> </a:t>
            </a:r>
            <a:r>
              <a:rPr lang="pl-PL" sz="2200" dirty="0" err="1"/>
              <a:t>povědomí</a:t>
            </a:r>
            <a:r>
              <a:rPr lang="pl-PL" sz="2200" dirty="0"/>
              <a:t> o tom, </a:t>
            </a:r>
            <a:r>
              <a:rPr lang="pl-PL" sz="2200" dirty="0" err="1"/>
              <a:t>že</a:t>
            </a:r>
            <a:r>
              <a:rPr lang="pl-PL" sz="2200" dirty="0"/>
              <a:t> filmy </a:t>
            </a:r>
            <a:r>
              <a:rPr lang="pl-PL" sz="2200" dirty="0" err="1"/>
              <a:t>vycházejí</a:t>
            </a:r>
            <a:r>
              <a:rPr lang="pl-PL" sz="2200" dirty="0"/>
              <a:t> </a:t>
            </a:r>
            <a:r>
              <a:rPr lang="pl-PL" sz="2200" dirty="0" err="1"/>
              <a:t>právě</a:t>
            </a:r>
            <a:r>
              <a:rPr lang="pl-PL" sz="2200" dirty="0"/>
              <a:t> z </a:t>
            </a:r>
            <a:r>
              <a:rPr lang="pl-PL" sz="2200" dirty="0" err="1"/>
              <a:t>divadelního</a:t>
            </a:r>
            <a:r>
              <a:rPr lang="pl-PL" sz="2200" dirty="0"/>
              <a:t> </a:t>
            </a:r>
            <a:r>
              <a:rPr lang="pl-PL" sz="2200" dirty="0" err="1"/>
              <a:t>umění</a:t>
            </a:r>
            <a:r>
              <a:rPr lang="pl-PL" sz="2200" dirty="0"/>
              <a:t>? Co by </a:t>
            </a:r>
            <a:r>
              <a:rPr lang="pl-PL" sz="2200" dirty="0" err="1"/>
              <a:t>se</a:t>
            </a:r>
            <a:r>
              <a:rPr lang="pl-PL" sz="2200" dirty="0"/>
              <a:t> </a:t>
            </a:r>
            <a:r>
              <a:rPr lang="pl-PL" sz="2200" dirty="0" err="1"/>
              <a:t>stalo</a:t>
            </a:r>
            <a:r>
              <a:rPr lang="pl-PL" sz="2200" dirty="0"/>
              <a:t>, </a:t>
            </a:r>
            <a:r>
              <a:rPr lang="pl-PL" sz="2200" dirty="0" err="1"/>
              <a:t>kdyby</a:t>
            </a:r>
            <a:r>
              <a:rPr lang="pl-PL" sz="2200" dirty="0"/>
              <a:t> </a:t>
            </a:r>
            <a:r>
              <a:rPr lang="pl-PL" sz="2200" dirty="0" err="1"/>
              <a:t>se</a:t>
            </a:r>
            <a:r>
              <a:rPr lang="pl-PL" sz="2200" dirty="0"/>
              <a:t> tato </a:t>
            </a:r>
            <a:r>
              <a:rPr lang="pl-PL" sz="2200" dirty="0" err="1"/>
              <a:t>umělecká</a:t>
            </a:r>
            <a:r>
              <a:rPr lang="pl-PL" sz="2200" dirty="0"/>
              <a:t> </a:t>
            </a:r>
            <a:r>
              <a:rPr lang="pl-PL" sz="2200" dirty="0" err="1"/>
              <a:t>oblast</a:t>
            </a:r>
            <a:r>
              <a:rPr lang="pl-PL" sz="2200" dirty="0"/>
              <a:t> </a:t>
            </a:r>
            <a:r>
              <a:rPr lang="pl-PL" sz="2200" dirty="0" err="1"/>
              <a:t>nevyvinula</a:t>
            </a:r>
            <a:r>
              <a:rPr lang="pl-PL" sz="2200" dirty="0"/>
              <a:t>? Co </a:t>
            </a:r>
            <a:r>
              <a:rPr lang="pl-PL" sz="2200" dirty="0" err="1"/>
              <a:t>bychom</a:t>
            </a:r>
            <a:r>
              <a:rPr lang="pl-PL" sz="2200" dirty="0"/>
              <a:t> </a:t>
            </a:r>
            <a:r>
              <a:rPr lang="pl-PL" sz="2200" dirty="0" err="1"/>
              <a:t>sledovali</a:t>
            </a:r>
            <a:r>
              <a:rPr lang="pl-PL" sz="2200" dirty="0"/>
              <a:t> v </a:t>
            </a:r>
            <a:r>
              <a:rPr lang="pl-PL" sz="2200" dirty="0" err="1"/>
              <a:t>divadle</a:t>
            </a:r>
            <a:r>
              <a:rPr lang="pl-PL" sz="2200" dirty="0"/>
              <a:t>, </a:t>
            </a:r>
            <a:r>
              <a:rPr lang="pl-PL" sz="2200" dirty="0" err="1"/>
              <a:t>kině</a:t>
            </a:r>
            <a:r>
              <a:rPr lang="pl-PL" sz="2200" dirty="0"/>
              <a:t>, </a:t>
            </a:r>
            <a:r>
              <a:rPr lang="pl-PL" sz="2200" dirty="0" err="1"/>
              <a:t>televizi</a:t>
            </a:r>
            <a:r>
              <a:rPr lang="pl-PL" sz="2200" dirty="0"/>
              <a:t>?</a:t>
            </a:r>
          </a:p>
        </p:txBody>
      </p:sp>
      <p:pic>
        <p:nvPicPr>
          <p:cNvPr id="1026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9" y="4918061"/>
            <a:ext cx="2261455" cy="17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97F2E3B-DEA4-232E-9A63-563BD72A5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76" y="605815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DD7E4CA9-4154-E348-8479-F51DDF7F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pPr algn="ctr"/>
            <a:r>
              <a:rPr lang="pl-PL" dirty="0"/>
              <a:t>PRŮVODCE PRO UČITELE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CEF7759-13EA-3002-4707-E57C1DCD7489}"/>
              </a:ext>
            </a:extLst>
          </p:cNvPr>
          <p:cNvSpPr txBox="1">
            <a:spLocks/>
          </p:cNvSpPr>
          <p:nvPr/>
        </p:nvSpPr>
        <p:spPr>
          <a:xfrm>
            <a:off x="1519178" y="2779591"/>
            <a:ext cx="8825659" cy="225557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err="1"/>
              <a:t>Učitel</a:t>
            </a:r>
            <a:r>
              <a:rPr lang="pl-PL" sz="2000" dirty="0"/>
              <a:t> </a:t>
            </a:r>
            <a:r>
              <a:rPr lang="pl-PL" sz="2000" dirty="0" err="1"/>
              <a:t>může</a:t>
            </a:r>
            <a:r>
              <a:rPr lang="pl-PL" sz="2000" dirty="0"/>
              <a:t> jako </a:t>
            </a:r>
            <a:r>
              <a:rPr lang="pl-PL" sz="2000" dirty="0" err="1"/>
              <a:t>domácí</a:t>
            </a:r>
            <a:r>
              <a:rPr lang="pl-PL" sz="2000" dirty="0"/>
              <a:t> </a:t>
            </a:r>
            <a:r>
              <a:rPr lang="pl-PL" sz="2000" dirty="0" err="1"/>
              <a:t>úkol</a:t>
            </a:r>
            <a:r>
              <a:rPr lang="pl-PL" sz="2000" dirty="0"/>
              <a:t> </a:t>
            </a:r>
            <a:r>
              <a:rPr lang="pl-PL" sz="2000" dirty="0" err="1"/>
              <a:t>určit</a:t>
            </a:r>
            <a:r>
              <a:rPr lang="pl-PL" sz="2000" dirty="0"/>
              <a:t> </a:t>
            </a:r>
            <a:r>
              <a:rPr lang="pl-PL" sz="2000" dirty="0" err="1"/>
              <a:t>některé</a:t>
            </a:r>
            <a:r>
              <a:rPr lang="pl-PL" sz="2000" dirty="0"/>
              <a:t> </a:t>
            </a:r>
            <a:r>
              <a:rPr lang="pl-PL" sz="2000" dirty="0" err="1"/>
              <a:t>fáze</a:t>
            </a:r>
            <a:r>
              <a:rPr lang="pl-PL" sz="2000" dirty="0"/>
              <a:t> </a:t>
            </a:r>
            <a:r>
              <a:rPr lang="pl-PL" sz="2000" dirty="0" err="1"/>
              <a:t>realizace</a:t>
            </a:r>
            <a:r>
              <a:rPr lang="pl-PL" sz="2000" dirty="0"/>
              <a:t> projektu. </a:t>
            </a:r>
            <a:r>
              <a:rPr lang="pl-PL" sz="2000" dirty="0" err="1"/>
              <a:t>Všechny</a:t>
            </a:r>
            <a:r>
              <a:rPr lang="pl-PL" sz="2000" dirty="0"/>
              <a:t> tyto </a:t>
            </a:r>
            <a:r>
              <a:rPr lang="pl-PL" sz="2000" dirty="0" err="1"/>
              <a:t>fáze</a:t>
            </a:r>
            <a:r>
              <a:rPr lang="pl-PL" sz="2000" dirty="0"/>
              <a:t> by </a:t>
            </a:r>
            <a:r>
              <a:rPr lang="pl-PL" sz="2000" dirty="0" err="1"/>
              <a:t>měly</a:t>
            </a:r>
            <a:r>
              <a:rPr lang="pl-PL" sz="2000" dirty="0"/>
              <a:t> </a:t>
            </a:r>
            <a:r>
              <a:rPr lang="pl-PL" sz="2000" dirty="0" err="1"/>
              <a:t>být</a:t>
            </a:r>
            <a:r>
              <a:rPr lang="pl-PL" sz="2000" dirty="0"/>
              <a:t> </a:t>
            </a:r>
            <a:r>
              <a:rPr lang="pl-PL" sz="2000" dirty="0" err="1"/>
              <a:t>podrobně</a:t>
            </a:r>
            <a:r>
              <a:rPr lang="pl-PL" sz="2000" dirty="0"/>
              <a:t> </a:t>
            </a:r>
            <a:r>
              <a:rPr lang="pl-PL" sz="2000" dirty="0" err="1"/>
              <a:t>projednány</a:t>
            </a:r>
            <a:r>
              <a:rPr lang="pl-PL" sz="2000" dirty="0"/>
              <a:t> a </a:t>
            </a:r>
            <a:r>
              <a:rPr lang="pl-PL" sz="2000" dirty="0" err="1"/>
              <a:t>naplánovány</a:t>
            </a:r>
            <a:r>
              <a:rPr lang="pl-PL" sz="2000" dirty="0"/>
              <a:t>.</a:t>
            </a:r>
          </a:p>
          <a:p>
            <a:r>
              <a:rPr lang="pl-PL" sz="2000" dirty="0"/>
              <a:t>Projekt by </a:t>
            </a:r>
            <a:r>
              <a:rPr lang="pl-PL" sz="2000" dirty="0" err="1"/>
              <a:t>měl</a:t>
            </a:r>
            <a:r>
              <a:rPr lang="pl-PL" sz="2000" dirty="0"/>
              <a:t> </a:t>
            </a:r>
            <a:r>
              <a:rPr lang="pl-PL" sz="2000" dirty="0" err="1"/>
              <a:t>být</a:t>
            </a:r>
            <a:r>
              <a:rPr lang="pl-PL" sz="2000" dirty="0"/>
              <a:t> </a:t>
            </a:r>
            <a:r>
              <a:rPr lang="pl-PL" sz="2000" dirty="0" err="1"/>
              <a:t>realizován</a:t>
            </a:r>
            <a:r>
              <a:rPr lang="pl-PL" sz="2000" dirty="0"/>
              <a:t> v </a:t>
            </a:r>
            <a:r>
              <a:rPr lang="pl-PL" sz="2000" dirty="0" err="1"/>
              <a:t>průběhu</a:t>
            </a:r>
            <a:r>
              <a:rPr lang="pl-PL" sz="2000" dirty="0"/>
              <a:t> 1-3 </a:t>
            </a:r>
            <a:r>
              <a:rPr lang="pl-PL" sz="2000" dirty="0" err="1"/>
              <a:t>týdnů</a:t>
            </a:r>
            <a:r>
              <a:rPr lang="pl-PL" sz="2000" dirty="0"/>
              <a:t>, </a:t>
            </a:r>
            <a:r>
              <a:rPr lang="pl-PL" sz="2000" dirty="0" err="1"/>
              <a:t>včetně</a:t>
            </a:r>
            <a:r>
              <a:rPr lang="pl-PL" sz="2000" dirty="0"/>
              <a:t> </a:t>
            </a:r>
            <a:r>
              <a:rPr lang="pl-PL" sz="2000" dirty="0" err="1"/>
              <a:t>prezentace</a:t>
            </a:r>
            <a:r>
              <a:rPr lang="pl-PL" sz="2000" dirty="0"/>
              <a:t> </a:t>
            </a:r>
            <a:r>
              <a:rPr lang="pl-PL" sz="2000" dirty="0" err="1"/>
              <a:t>vybraného</a:t>
            </a:r>
            <a:r>
              <a:rPr lang="pl-PL" sz="2000" dirty="0"/>
              <a:t> </a:t>
            </a:r>
            <a:r>
              <a:rPr lang="pl-PL" sz="2000" dirty="0" err="1"/>
              <a:t>tématu</a:t>
            </a:r>
            <a:r>
              <a:rPr lang="pl-PL" sz="2000" dirty="0"/>
              <a:t>. Na </a:t>
            </a:r>
            <a:r>
              <a:rPr lang="pl-PL" sz="2000" dirty="0" err="1"/>
              <a:t>základě</a:t>
            </a:r>
            <a:r>
              <a:rPr lang="pl-PL" sz="2000" dirty="0"/>
              <a:t> </a:t>
            </a:r>
            <a:r>
              <a:rPr lang="pl-PL" sz="2000" dirty="0" err="1"/>
              <a:t>predispozic</a:t>
            </a:r>
            <a:r>
              <a:rPr lang="pl-PL" sz="2000" dirty="0"/>
              <a:t> </a:t>
            </a:r>
            <a:r>
              <a:rPr lang="pl-PL" sz="2000" dirty="0" err="1"/>
              <a:t>dané</a:t>
            </a:r>
            <a:r>
              <a:rPr lang="pl-PL" sz="2000" dirty="0"/>
              <a:t> </a:t>
            </a:r>
            <a:r>
              <a:rPr lang="pl-PL" sz="2000" dirty="0" err="1"/>
              <a:t>třídy</a:t>
            </a:r>
            <a:r>
              <a:rPr lang="pl-PL" sz="2000" dirty="0"/>
              <a:t> je </a:t>
            </a:r>
            <a:r>
              <a:rPr lang="pl-PL" sz="2000" dirty="0" err="1"/>
              <a:t>učitel</a:t>
            </a:r>
            <a:r>
              <a:rPr lang="pl-PL" sz="2000" dirty="0"/>
              <a:t> </a:t>
            </a:r>
            <a:r>
              <a:rPr lang="pl-PL" sz="2000" dirty="0" err="1"/>
              <a:t>schopen</a:t>
            </a:r>
            <a:r>
              <a:rPr lang="pl-PL" sz="2000" dirty="0"/>
              <a:t> </a:t>
            </a:r>
            <a:r>
              <a:rPr lang="pl-PL" sz="2000" dirty="0" err="1"/>
              <a:t>posoudit</a:t>
            </a:r>
            <a:r>
              <a:rPr lang="pl-PL" sz="2000" dirty="0"/>
              <a:t> </a:t>
            </a:r>
            <a:r>
              <a:rPr lang="pl-PL" sz="2000" dirty="0" err="1"/>
              <a:t>čas</a:t>
            </a:r>
            <a:r>
              <a:rPr lang="pl-PL" sz="2000" dirty="0"/>
              <a:t>,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kterém</a:t>
            </a:r>
            <a:r>
              <a:rPr lang="pl-PL" sz="2000" dirty="0"/>
              <a:t> </a:t>
            </a:r>
            <a:r>
              <a:rPr lang="pl-PL" sz="2000" dirty="0" err="1"/>
              <a:t>jsou</a:t>
            </a:r>
            <a:r>
              <a:rPr lang="pl-PL" sz="2000" dirty="0"/>
              <a:t> </a:t>
            </a:r>
            <a:r>
              <a:rPr lang="pl-PL" sz="2000" dirty="0" err="1"/>
              <a:t>žáci</a:t>
            </a:r>
            <a:r>
              <a:rPr lang="pl-PL" sz="2000" dirty="0"/>
              <a:t> </a:t>
            </a:r>
            <a:r>
              <a:rPr lang="pl-PL" sz="2000" dirty="0" err="1"/>
              <a:t>schopni</a:t>
            </a:r>
            <a:r>
              <a:rPr lang="pl-PL" sz="2000" dirty="0"/>
              <a:t> </a:t>
            </a:r>
            <a:r>
              <a:rPr lang="pl-PL" sz="2000" dirty="0" err="1"/>
              <a:t>splnit</a:t>
            </a:r>
            <a:r>
              <a:rPr lang="pl-PL" sz="2000" dirty="0"/>
              <a:t> </a:t>
            </a:r>
            <a:r>
              <a:rPr lang="pl-PL" sz="2000" dirty="0" err="1"/>
              <a:t>určené</a:t>
            </a:r>
            <a:r>
              <a:rPr lang="pl-PL" sz="2000" dirty="0"/>
              <a:t> </a:t>
            </a:r>
            <a:r>
              <a:rPr lang="pl-PL" sz="2000" dirty="0" err="1"/>
              <a:t>úkoly</a:t>
            </a:r>
            <a:r>
              <a:rPr lang="pl-PL" sz="20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F91EFF-2282-4476-52FA-4AA19947E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62" y="5988419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7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43" y="595892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071E964-00B1-91A7-FC38-1A0C8E25F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3" y="341865"/>
            <a:ext cx="6225436" cy="130606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D36E2D-F280-C5F7-8227-2026783D5CF1}"/>
              </a:ext>
            </a:extLst>
          </p:cNvPr>
          <p:cNvSpPr txBox="1"/>
          <p:nvPr/>
        </p:nvSpPr>
        <p:spPr>
          <a:xfrm>
            <a:off x="425885" y="2504345"/>
            <a:ext cx="10709753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 err="1"/>
              <a:t>Přemýšlejte</a:t>
            </a:r>
            <a:r>
              <a:rPr lang="pl-PL" dirty="0"/>
              <a:t> o tom, </a:t>
            </a:r>
            <a:r>
              <a:rPr lang="pl-PL" dirty="0" err="1"/>
              <a:t>jaký</a:t>
            </a:r>
            <a:r>
              <a:rPr lang="pl-PL" dirty="0"/>
              <a:t> </a:t>
            </a:r>
            <a:r>
              <a:rPr lang="pl-PL" dirty="0" err="1"/>
              <a:t>vliv</a:t>
            </a:r>
            <a:r>
              <a:rPr lang="pl-PL" dirty="0"/>
              <a:t> na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emoce</a:t>
            </a:r>
            <a:r>
              <a:rPr lang="pl-PL" dirty="0"/>
              <a:t> </a:t>
            </a:r>
            <a:r>
              <a:rPr lang="pl-PL" dirty="0" err="1"/>
              <a:t>má</a:t>
            </a:r>
            <a:r>
              <a:rPr lang="pl-PL" dirty="0"/>
              <a:t> </a:t>
            </a:r>
            <a:r>
              <a:rPr lang="pl-PL" dirty="0" err="1"/>
              <a:t>sledování</a:t>
            </a:r>
            <a:r>
              <a:rPr lang="pl-PL" dirty="0"/>
              <a:t> </a:t>
            </a:r>
            <a:r>
              <a:rPr lang="pl-PL" dirty="0" err="1"/>
              <a:t>divadelních</a:t>
            </a:r>
            <a:r>
              <a:rPr lang="pl-PL" dirty="0"/>
              <a:t> </a:t>
            </a:r>
            <a:r>
              <a:rPr lang="pl-PL" dirty="0" err="1"/>
              <a:t>představení</a:t>
            </a:r>
            <a:r>
              <a:rPr lang="pl-PL" dirty="0"/>
              <a:t> </a:t>
            </a:r>
            <a:r>
              <a:rPr lang="pl-PL" dirty="0" err="1"/>
              <a:t>naživo</a:t>
            </a:r>
            <a:r>
              <a:rPr lang="pl-PL" dirty="0"/>
              <a:t>. Je </a:t>
            </a:r>
            <a:r>
              <a:rPr lang="pl-PL" dirty="0" err="1"/>
              <a:t>velký</a:t>
            </a:r>
            <a:r>
              <a:rPr lang="pl-PL" dirty="0"/>
              <a:t> </a:t>
            </a:r>
            <a:r>
              <a:rPr lang="pl-PL" dirty="0" err="1"/>
              <a:t>rozdíl</a:t>
            </a:r>
            <a:r>
              <a:rPr lang="pl-PL" dirty="0"/>
              <a:t> </a:t>
            </a:r>
            <a:r>
              <a:rPr lang="pl-PL" dirty="0" err="1"/>
              <a:t>mezi</a:t>
            </a:r>
            <a:r>
              <a:rPr lang="pl-PL" dirty="0"/>
              <a:t> </a:t>
            </a:r>
            <a:r>
              <a:rPr lang="pl-PL" dirty="0" err="1"/>
              <a:t>takovým</a:t>
            </a:r>
            <a:r>
              <a:rPr lang="pl-PL" dirty="0"/>
              <a:t> </a:t>
            </a:r>
            <a:r>
              <a:rPr lang="pl-PL" dirty="0" err="1"/>
              <a:t>vnímáním</a:t>
            </a:r>
            <a:r>
              <a:rPr lang="pl-PL" dirty="0"/>
              <a:t> </a:t>
            </a:r>
            <a:r>
              <a:rPr lang="pl-PL" dirty="0" err="1"/>
              <a:t>umění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srovnání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sledováním</a:t>
            </a:r>
            <a:r>
              <a:rPr lang="pl-PL" dirty="0"/>
              <a:t> </a:t>
            </a:r>
            <a:r>
              <a:rPr lang="pl-PL" dirty="0" err="1"/>
              <a:t>televizních</a:t>
            </a:r>
            <a:r>
              <a:rPr lang="pl-PL" dirty="0"/>
              <a:t> </a:t>
            </a:r>
            <a:r>
              <a:rPr lang="pl-PL" dirty="0" err="1"/>
              <a:t>přenosů</a:t>
            </a:r>
            <a:r>
              <a:rPr lang="pl-PL" dirty="0"/>
              <a:t>? </a:t>
            </a:r>
          </a:p>
          <a:p>
            <a:pPr marL="0" indent="0">
              <a:buNone/>
            </a:pPr>
            <a:r>
              <a:rPr lang="pl-PL" dirty="0" err="1"/>
              <a:t>Zaměřme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na historii </a:t>
            </a:r>
            <a:r>
              <a:rPr lang="pl-PL" dirty="0" err="1"/>
              <a:t>divadla</a:t>
            </a:r>
            <a:r>
              <a:rPr lang="pl-PL" dirty="0"/>
              <a:t>, </a:t>
            </a:r>
            <a:r>
              <a:rPr lang="pl-PL" dirty="0" err="1"/>
              <a:t>věnujme</a:t>
            </a:r>
            <a:r>
              <a:rPr lang="pl-PL" dirty="0"/>
              <a:t> </a:t>
            </a:r>
            <a:r>
              <a:rPr lang="pl-PL" dirty="0" err="1"/>
              <a:t>pozornost</a:t>
            </a:r>
            <a:r>
              <a:rPr lang="pl-PL" dirty="0"/>
              <a:t> </a:t>
            </a:r>
            <a:r>
              <a:rPr lang="pl-PL" dirty="0" err="1"/>
              <a:t>změně</a:t>
            </a:r>
            <a:r>
              <a:rPr lang="pl-PL" dirty="0"/>
              <a:t> </a:t>
            </a:r>
            <a:r>
              <a:rPr lang="pl-PL" dirty="0" err="1"/>
              <a:t>vzhledu</a:t>
            </a:r>
            <a:r>
              <a:rPr lang="pl-PL" dirty="0"/>
              <a:t> </a:t>
            </a:r>
            <a:r>
              <a:rPr lang="pl-PL" dirty="0" err="1"/>
              <a:t>divadel</a:t>
            </a:r>
            <a:r>
              <a:rPr lang="pl-PL" dirty="0"/>
              <a:t>, </a:t>
            </a:r>
            <a:r>
              <a:rPr lang="pl-PL" dirty="0" err="1"/>
              <a:t>scénografie</a:t>
            </a:r>
            <a:r>
              <a:rPr lang="pl-PL" dirty="0"/>
              <a:t>, </a:t>
            </a:r>
            <a:r>
              <a:rPr lang="pl-PL" dirty="0" err="1"/>
              <a:t>kostýmů</a:t>
            </a:r>
            <a:r>
              <a:rPr lang="pl-PL" dirty="0"/>
              <a:t> a </a:t>
            </a:r>
            <a:r>
              <a:rPr lang="pl-PL" dirty="0" err="1"/>
              <a:t>repertoáru</a:t>
            </a:r>
            <a:r>
              <a:rPr lang="pl-PL" dirty="0"/>
              <a:t> </a:t>
            </a:r>
            <a:r>
              <a:rPr lang="pl-PL" dirty="0" err="1"/>
              <a:t>představení</a:t>
            </a:r>
            <a:r>
              <a:rPr lang="pl-PL" dirty="0"/>
              <a:t> v </a:t>
            </a:r>
            <a:r>
              <a:rPr lang="pl-PL" dirty="0" err="1"/>
              <a:t>průběhu</a:t>
            </a:r>
            <a:r>
              <a:rPr lang="pl-PL" dirty="0"/>
              <a:t> </a:t>
            </a:r>
            <a:r>
              <a:rPr lang="pl-PL" dirty="0" err="1"/>
              <a:t>let</a:t>
            </a:r>
            <a:r>
              <a:rPr lang="pl-PL" dirty="0"/>
              <a:t>.</a:t>
            </a:r>
          </a:p>
        </p:txBody>
      </p:sp>
      <p:pic>
        <p:nvPicPr>
          <p:cNvPr id="2050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86" y="4251319"/>
            <a:ext cx="4578745" cy="20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A3A6E05-0AC4-0B1B-B022-71AB618B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7688" y="2864361"/>
            <a:ext cx="8825659" cy="341630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pl-PL" sz="2200" dirty="0" err="1"/>
              <a:t>Během</a:t>
            </a:r>
            <a:r>
              <a:rPr lang="pl-PL" sz="2200" dirty="0"/>
              <a:t> </a:t>
            </a:r>
            <a:r>
              <a:rPr lang="pl-PL" sz="2200" dirty="0" err="1"/>
              <a:t>realizace</a:t>
            </a:r>
            <a:r>
              <a:rPr lang="pl-PL" sz="2200" dirty="0"/>
              <a:t> projektu </a:t>
            </a:r>
            <a:r>
              <a:rPr lang="pl-PL" sz="2200" dirty="0" err="1"/>
              <a:t>budete</a:t>
            </a:r>
            <a:r>
              <a:rPr lang="pl-PL" sz="2200" dirty="0"/>
              <a:t> </a:t>
            </a:r>
            <a:r>
              <a:rPr lang="pl-PL" sz="2200" dirty="0" err="1"/>
              <a:t>rozděleni</a:t>
            </a:r>
            <a:r>
              <a:rPr lang="pl-PL" sz="2200" dirty="0"/>
              <a:t> do </a:t>
            </a:r>
            <a:r>
              <a:rPr lang="pl-PL" sz="2200" dirty="0" err="1"/>
              <a:t>dvou</a:t>
            </a:r>
            <a:r>
              <a:rPr lang="pl-PL" sz="2200" dirty="0"/>
              <a:t> skupin. </a:t>
            </a:r>
            <a:r>
              <a:rPr lang="pl-PL" sz="2200" dirty="0" err="1"/>
              <a:t>Úkolem</a:t>
            </a:r>
            <a:r>
              <a:rPr lang="pl-PL" sz="2200" dirty="0"/>
              <a:t> </a:t>
            </a:r>
            <a:r>
              <a:rPr lang="pl-PL" sz="2200" dirty="0" err="1"/>
              <a:t>každé</a:t>
            </a:r>
            <a:r>
              <a:rPr lang="pl-PL" sz="2200" dirty="0"/>
              <a:t> skupiny </a:t>
            </a:r>
            <a:r>
              <a:rPr lang="pl-PL" sz="2200" dirty="0" err="1"/>
              <a:t>bude</a:t>
            </a:r>
            <a:r>
              <a:rPr lang="pl-PL" sz="2200" dirty="0"/>
              <a:t> </a:t>
            </a:r>
            <a:r>
              <a:rPr lang="pl-PL" sz="2200" dirty="0" err="1"/>
              <a:t>připravit</a:t>
            </a:r>
            <a:r>
              <a:rPr lang="pl-PL" sz="2200" dirty="0"/>
              <a:t> </a:t>
            </a:r>
            <a:r>
              <a:rPr lang="pl-PL" sz="2200" dirty="0" err="1"/>
              <a:t>plakát</a:t>
            </a:r>
            <a:r>
              <a:rPr lang="pl-PL" sz="2200" dirty="0"/>
              <a:t> (</a:t>
            </a:r>
            <a:r>
              <a:rPr lang="pl-PL" sz="2200" dirty="0" err="1"/>
              <a:t>nebo</a:t>
            </a:r>
            <a:r>
              <a:rPr lang="pl-PL" sz="2200" dirty="0"/>
              <a:t> </a:t>
            </a:r>
            <a:r>
              <a:rPr lang="pl-PL" sz="2200" dirty="0" err="1"/>
              <a:t>lapbook</a:t>
            </a:r>
            <a:r>
              <a:rPr lang="pl-PL" sz="2200" dirty="0"/>
              <a:t>), </a:t>
            </a:r>
            <a:r>
              <a:rPr lang="pl-PL" sz="2200" dirty="0" err="1"/>
              <a:t>který</a:t>
            </a:r>
            <a:r>
              <a:rPr lang="pl-PL" sz="2200" dirty="0"/>
              <a:t> podle </a:t>
            </a:r>
            <a:r>
              <a:rPr lang="pl-PL" sz="2200" dirty="0" err="1"/>
              <a:t>vás</a:t>
            </a:r>
            <a:r>
              <a:rPr lang="pl-PL" sz="2200" dirty="0"/>
              <a:t> </a:t>
            </a:r>
            <a:r>
              <a:rPr lang="pl-PL" sz="2200" dirty="0" err="1"/>
              <a:t>nejlépe</a:t>
            </a:r>
            <a:r>
              <a:rPr lang="pl-PL" sz="2200" dirty="0"/>
              <a:t> ilustruje historii a </a:t>
            </a:r>
            <a:r>
              <a:rPr lang="pl-PL" sz="2200" dirty="0" err="1"/>
              <a:t>vývoj</a:t>
            </a:r>
            <a:r>
              <a:rPr lang="pl-PL" sz="2200" dirty="0"/>
              <a:t> </a:t>
            </a:r>
            <a:r>
              <a:rPr lang="pl-PL" sz="2200" dirty="0" err="1"/>
              <a:t>divadla</a:t>
            </a:r>
            <a:r>
              <a:rPr lang="pl-PL" sz="2200" dirty="0"/>
              <a:t>.</a:t>
            </a:r>
          </a:p>
          <a:p>
            <a:pPr marL="0" indent="0" algn="ctr">
              <a:buNone/>
            </a:pPr>
            <a:r>
              <a:rPr lang="pl-PL" sz="2200" dirty="0"/>
              <a:t>Jako </a:t>
            </a:r>
            <a:r>
              <a:rPr lang="pl-PL" sz="2200" dirty="0" err="1"/>
              <a:t>další</a:t>
            </a:r>
            <a:r>
              <a:rPr lang="pl-PL" sz="2200" dirty="0"/>
              <a:t> </a:t>
            </a:r>
            <a:r>
              <a:rPr lang="pl-PL" sz="2200" dirty="0" err="1"/>
              <a:t>úkol</a:t>
            </a:r>
            <a:r>
              <a:rPr lang="pl-PL" sz="2200" dirty="0"/>
              <a:t> </a:t>
            </a:r>
            <a:r>
              <a:rPr lang="pl-PL" sz="2200" dirty="0" err="1"/>
              <a:t>bude</a:t>
            </a:r>
            <a:r>
              <a:rPr lang="pl-PL" sz="2200" dirty="0"/>
              <a:t> </a:t>
            </a:r>
            <a:r>
              <a:rPr lang="pl-PL" sz="2200" dirty="0" err="1"/>
              <a:t>příprava</a:t>
            </a:r>
            <a:r>
              <a:rPr lang="pl-PL" sz="2200" dirty="0"/>
              <a:t> </a:t>
            </a:r>
            <a:r>
              <a:rPr lang="pl-PL" sz="2200" dirty="0" err="1"/>
              <a:t>rekvizit</a:t>
            </a:r>
            <a:r>
              <a:rPr lang="pl-PL" sz="2200" dirty="0"/>
              <a:t> a </a:t>
            </a:r>
            <a:r>
              <a:rPr lang="pl-PL" sz="2200" dirty="0" err="1"/>
              <a:t>divadelního</a:t>
            </a:r>
            <a:r>
              <a:rPr lang="pl-PL" sz="2200" dirty="0"/>
              <a:t> </a:t>
            </a:r>
            <a:r>
              <a:rPr lang="pl-PL" sz="2200" dirty="0" err="1"/>
              <a:t>plakátu</a:t>
            </a:r>
            <a:r>
              <a:rPr lang="pl-PL" sz="2200" dirty="0"/>
              <a:t> na </a:t>
            </a:r>
            <a:r>
              <a:rPr lang="pl-PL" sz="2200" dirty="0" err="1"/>
              <a:t>nejbližší</a:t>
            </a:r>
            <a:r>
              <a:rPr lang="pl-PL" sz="2200" dirty="0"/>
              <a:t> </a:t>
            </a:r>
            <a:r>
              <a:rPr lang="pl-PL" sz="2200" dirty="0" err="1"/>
              <a:t>představení</a:t>
            </a:r>
            <a:r>
              <a:rPr lang="pl-PL" sz="2200" dirty="0"/>
              <a:t> </a:t>
            </a:r>
            <a:r>
              <a:rPr lang="pl-PL" sz="2200" dirty="0" err="1"/>
              <a:t>ve</a:t>
            </a:r>
            <a:r>
              <a:rPr lang="pl-PL" sz="2200" dirty="0"/>
              <a:t> </a:t>
            </a:r>
            <a:r>
              <a:rPr lang="pl-PL" sz="2200" dirty="0" err="1"/>
              <a:t>vaší</a:t>
            </a:r>
            <a:r>
              <a:rPr lang="pl-PL" sz="2200" dirty="0"/>
              <a:t> </a:t>
            </a:r>
            <a:r>
              <a:rPr lang="pl-PL" sz="2200" dirty="0" err="1"/>
              <a:t>škole</a:t>
            </a:r>
            <a:r>
              <a:rPr lang="pl-PL" sz="22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0BEDB1-1536-D552-8D90-B556DD486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28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/>
              <a:t>"</a:t>
            </a:r>
            <a:r>
              <a:rPr lang="pl-PL" sz="2000" b="1" dirty="0" err="1"/>
              <a:t>Plakát</a:t>
            </a:r>
            <a:r>
              <a:rPr lang="pl-PL" sz="2000" dirty="0"/>
              <a:t>" by </a:t>
            </a:r>
            <a:r>
              <a:rPr lang="pl-PL" sz="2000" dirty="0" err="1"/>
              <a:t>měl</a:t>
            </a:r>
            <a:r>
              <a:rPr lang="pl-PL" sz="2000" dirty="0"/>
              <a:t> </a:t>
            </a:r>
            <a:r>
              <a:rPr lang="pl-PL" sz="2000" dirty="0" err="1"/>
              <a:t>obsahovat</a:t>
            </a:r>
            <a:r>
              <a:rPr lang="pl-PL" sz="2000" dirty="0"/>
              <a:t> </a:t>
            </a:r>
            <a:r>
              <a:rPr lang="pl-PL" sz="2000" dirty="0" err="1"/>
              <a:t>následující</a:t>
            </a:r>
            <a:r>
              <a:rPr lang="pl-PL" sz="2000" dirty="0"/>
              <a:t> </a:t>
            </a:r>
            <a:r>
              <a:rPr lang="pl-PL" sz="2000" dirty="0" err="1"/>
              <a:t>kroky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Rozepsání</a:t>
            </a:r>
            <a:r>
              <a:rPr lang="pl-PL" sz="2000" dirty="0"/>
              <a:t> a </a:t>
            </a:r>
            <a:r>
              <a:rPr lang="pl-PL" sz="2000" dirty="0" err="1"/>
              <a:t>analyzování</a:t>
            </a:r>
            <a:r>
              <a:rPr lang="pl-PL" sz="2000" dirty="0"/>
              <a:t> </a:t>
            </a:r>
            <a:r>
              <a:rPr lang="pl-PL" sz="2000" dirty="0" err="1"/>
              <a:t>dějin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</a:t>
            </a:r>
            <a:r>
              <a:rPr lang="pl-PL" sz="2000" dirty="0" err="1"/>
              <a:t>různých</a:t>
            </a:r>
            <a:r>
              <a:rPr lang="pl-PL" sz="2000" dirty="0"/>
              <a:t> </a:t>
            </a:r>
            <a:r>
              <a:rPr lang="pl-PL" sz="2000" dirty="0" err="1"/>
              <a:t>epochách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Vybrání</a:t>
            </a:r>
            <a:r>
              <a:rPr lang="pl-PL" sz="2000" dirty="0"/>
              <a:t> </a:t>
            </a:r>
            <a:r>
              <a:rPr lang="pl-PL" sz="2000" dirty="0" err="1"/>
              <a:t>jedné</a:t>
            </a:r>
            <a:r>
              <a:rPr lang="pl-PL" sz="2000" dirty="0"/>
              <a:t> z nich a </a:t>
            </a:r>
            <a:r>
              <a:rPr lang="pl-PL" sz="2000" dirty="0" err="1"/>
              <a:t>prezentace</a:t>
            </a:r>
            <a:r>
              <a:rPr lang="pl-PL" sz="2000" dirty="0"/>
              <a:t> </a:t>
            </a:r>
            <a:r>
              <a:rPr lang="pl-PL" sz="2000" dirty="0" err="1"/>
              <a:t>charakteristických</a:t>
            </a:r>
            <a:r>
              <a:rPr lang="pl-PL" sz="2000" dirty="0"/>
              <a:t> </a:t>
            </a:r>
            <a:r>
              <a:rPr lang="pl-PL" sz="2000" dirty="0" err="1"/>
              <a:t>rysů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vývoji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- tak, aby </a:t>
            </a:r>
            <a:r>
              <a:rPr lang="pl-PL" sz="2000" dirty="0" err="1"/>
              <a:t>druhá</a:t>
            </a:r>
            <a:r>
              <a:rPr lang="pl-PL" sz="2000" dirty="0"/>
              <a:t> skupina </a:t>
            </a:r>
            <a:r>
              <a:rPr lang="pl-PL" sz="2000" dirty="0" err="1"/>
              <a:t>bezpochyby</a:t>
            </a:r>
            <a:r>
              <a:rPr lang="pl-PL" sz="2000" dirty="0"/>
              <a:t> </a:t>
            </a:r>
            <a:r>
              <a:rPr lang="pl-PL" sz="2000" dirty="0" err="1"/>
              <a:t>mohla</a:t>
            </a:r>
            <a:r>
              <a:rPr lang="pl-PL" sz="2000" dirty="0"/>
              <a:t> </a:t>
            </a:r>
            <a:r>
              <a:rPr lang="pl-PL" sz="2000" dirty="0" err="1"/>
              <a:t>spojit</a:t>
            </a:r>
            <a:r>
              <a:rPr lang="pl-PL" sz="2000" dirty="0"/>
              <a:t> </a:t>
            </a:r>
            <a:r>
              <a:rPr lang="pl-PL" sz="2000" dirty="0" err="1"/>
              <a:t>zobrazený</a:t>
            </a:r>
            <a:r>
              <a:rPr lang="pl-PL" sz="2000" dirty="0"/>
              <a:t> </a:t>
            </a:r>
            <a:r>
              <a:rPr lang="pl-PL" sz="2000" dirty="0" err="1"/>
              <a:t>plakát</a:t>
            </a:r>
            <a:r>
              <a:rPr lang="pl-PL" sz="2000" dirty="0"/>
              <a:t> s </a:t>
            </a:r>
            <a:r>
              <a:rPr lang="pl-PL" sz="2000" dirty="0" err="1"/>
              <a:t>vybranou</a:t>
            </a:r>
            <a:r>
              <a:rPr lang="pl-PL" sz="2000" dirty="0"/>
              <a:t> </a:t>
            </a:r>
            <a:r>
              <a:rPr lang="pl-PL" sz="2000" dirty="0" err="1"/>
              <a:t>epochou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Po </a:t>
            </a:r>
            <a:r>
              <a:rPr lang="pl-PL" sz="2000" dirty="0" err="1"/>
              <a:t>dokončení</a:t>
            </a:r>
            <a:r>
              <a:rPr lang="pl-PL" sz="2000" dirty="0"/>
              <a:t> </a:t>
            </a:r>
            <a:r>
              <a:rPr lang="pl-PL" sz="2000" dirty="0" err="1"/>
              <a:t>úkolu</a:t>
            </a:r>
            <a:r>
              <a:rPr lang="pl-PL" sz="2000" dirty="0"/>
              <a:t> </a:t>
            </a:r>
            <a:r>
              <a:rPr lang="pl-PL" sz="2000" dirty="0" err="1"/>
              <a:t>budete</a:t>
            </a:r>
            <a:r>
              <a:rPr lang="pl-PL" sz="2000" dirty="0"/>
              <a:t> </a:t>
            </a:r>
            <a:r>
              <a:rPr lang="pl-PL" sz="2000" dirty="0" err="1"/>
              <a:t>prezentovat</a:t>
            </a:r>
            <a:r>
              <a:rPr lang="pl-PL" sz="2000" dirty="0"/>
              <a:t> a </a:t>
            </a:r>
            <a:r>
              <a:rPr lang="pl-PL" sz="2000" dirty="0" err="1"/>
              <a:t>diskutovat</a:t>
            </a:r>
            <a:r>
              <a:rPr lang="pl-PL" sz="2000" dirty="0"/>
              <a:t> o </a:t>
            </a:r>
            <a:r>
              <a:rPr lang="pl-PL" sz="2000" dirty="0" err="1"/>
              <a:t>výsledném</a:t>
            </a:r>
            <a:r>
              <a:rPr lang="pl-PL" sz="2000" dirty="0"/>
              <a:t> efektu </a:t>
            </a:r>
            <a:r>
              <a:rPr lang="pl-PL" sz="2000" dirty="0" err="1"/>
              <a:t>vaší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celé</a:t>
            </a:r>
            <a:r>
              <a:rPr lang="pl-PL" sz="2000" dirty="0"/>
              <a:t> </a:t>
            </a:r>
            <a:r>
              <a:rPr lang="pl-PL" sz="2000" dirty="0" err="1"/>
              <a:t>třídě</a:t>
            </a:r>
            <a:r>
              <a:rPr lang="pl-PL" sz="2000" dirty="0"/>
              <a:t>. </a:t>
            </a:r>
            <a:r>
              <a:rPr lang="pl-PL" sz="2000" dirty="0" err="1"/>
              <a:t>Díky</a:t>
            </a:r>
            <a:r>
              <a:rPr lang="pl-PL" sz="2000" dirty="0"/>
              <a:t> tomu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všichni</a:t>
            </a:r>
            <a:r>
              <a:rPr lang="pl-PL" sz="2000" dirty="0"/>
              <a:t> </a:t>
            </a:r>
            <a:r>
              <a:rPr lang="pl-PL" sz="2000" dirty="0" err="1"/>
              <a:t>seznámí</a:t>
            </a:r>
            <a:r>
              <a:rPr lang="pl-PL" sz="2000" dirty="0"/>
              <a:t> s </a:t>
            </a:r>
            <a:r>
              <a:rPr lang="pl-PL" sz="2000" dirty="0" err="1"/>
              <a:t>představenou</a:t>
            </a:r>
            <a:r>
              <a:rPr lang="pl-PL" sz="2000" dirty="0"/>
              <a:t> </a:t>
            </a:r>
            <a:r>
              <a:rPr lang="pl-PL" sz="2000" dirty="0" err="1"/>
              <a:t>historií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</a:t>
            </a:r>
            <a:r>
              <a:rPr lang="pl-PL" sz="2000" dirty="0" err="1"/>
              <a:t>dané</a:t>
            </a:r>
            <a:r>
              <a:rPr lang="pl-PL" sz="2000" dirty="0"/>
              <a:t> </a:t>
            </a:r>
            <a:r>
              <a:rPr lang="pl-PL" sz="2000" dirty="0" err="1"/>
              <a:t>epochy</a:t>
            </a:r>
            <a:r>
              <a:rPr lang="pl-PL" sz="2000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807" y="4658262"/>
            <a:ext cx="2337191" cy="16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A4186C2-4087-3839-1325-7C064FADD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76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2830" y="2691182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Během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na </a:t>
            </a:r>
            <a:r>
              <a:rPr lang="pl-PL" sz="2000" dirty="0" err="1"/>
              <a:t>dodatečném</a:t>
            </a:r>
            <a:r>
              <a:rPr lang="pl-PL" sz="2000" dirty="0"/>
              <a:t> </a:t>
            </a:r>
            <a:r>
              <a:rPr lang="pl-PL" sz="2000" dirty="0" err="1"/>
              <a:t>úkolu</a:t>
            </a:r>
            <a:r>
              <a:rPr lang="pl-PL" sz="2000" dirty="0"/>
              <a:t> "</a:t>
            </a:r>
            <a:r>
              <a:rPr lang="pl-PL" sz="2000" dirty="0" err="1"/>
              <a:t>rekvizity</a:t>
            </a:r>
            <a:r>
              <a:rPr lang="pl-PL" sz="2000" dirty="0"/>
              <a:t> / </a:t>
            </a:r>
            <a:r>
              <a:rPr lang="pl-PL" sz="2000" dirty="0" err="1"/>
              <a:t>divadelní</a:t>
            </a:r>
            <a:r>
              <a:rPr lang="pl-PL" sz="2000" dirty="0"/>
              <a:t> </a:t>
            </a:r>
            <a:r>
              <a:rPr lang="pl-PL" sz="2000" dirty="0" err="1"/>
              <a:t>plakát</a:t>
            </a:r>
            <a:r>
              <a:rPr lang="pl-PL" sz="2000" dirty="0"/>
              <a:t>" </a:t>
            </a:r>
            <a:r>
              <a:rPr lang="pl-PL" sz="2000" dirty="0" err="1"/>
              <a:t>můžete</a:t>
            </a:r>
            <a:r>
              <a:rPr lang="pl-PL" sz="2000" dirty="0"/>
              <a:t> </a:t>
            </a:r>
            <a:r>
              <a:rPr lang="pl-PL" sz="2000" dirty="0" err="1"/>
              <a:t>použít</a:t>
            </a:r>
            <a:r>
              <a:rPr lang="pl-PL" sz="2000" dirty="0"/>
              <a:t> </a:t>
            </a:r>
            <a:r>
              <a:rPr lang="pl-PL" sz="2000" dirty="0" err="1"/>
              <a:t>následující</a:t>
            </a:r>
            <a:r>
              <a:rPr lang="pl-PL" sz="2000" dirty="0"/>
              <a:t> </a:t>
            </a:r>
            <a:r>
              <a:rPr lang="pl-PL" sz="2000" dirty="0" err="1"/>
              <a:t>plán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Diskutujte</a:t>
            </a:r>
            <a:r>
              <a:rPr lang="pl-PL" sz="2000" dirty="0"/>
              <a:t> s </a:t>
            </a:r>
            <a:r>
              <a:rPr lang="pl-PL" sz="2000" dirty="0" err="1"/>
              <a:t>učitelem</a:t>
            </a:r>
            <a:r>
              <a:rPr lang="pl-PL" sz="2000" dirty="0"/>
              <a:t>, </a:t>
            </a:r>
            <a:r>
              <a:rPr lang="pl-PL" sz="2000" dirty="0" err="1"/>
              <a:t>které</a:t>
            </a:r>
            <a:r>
              <a:rPr lang="pl-PL" sz="2000" dirty="0"/>
              <a:t> </a:t>
            </a:r>
            <a:r>
              <a:rPr lang="pl-PL" sz="2000" dirty="0" err="1"/>
              <a:t>divadelní</a:t>
            </a:r>
            <a:r>
              <a:rPr lang="pl-PL" sz="2000" dirty="0"/>
              <a:t> </a:t>
            </a:r>
            <a:r>
              <a:rPr lang="pl-PL" sz="2000" dirty="0" err="1"/>
              <a:t>představení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v </a:t>
            </a:r>
            <a:r>
              <a:rPr lang="pl-PL" sz="2000" dirty="0" err="1"/>
              <a:t>nejbližší</a:t>
            </a:r>
            <a:r>
              <a:rPr lang="pl-PL" sz="2000" dirty="0"/>
              <a:t> </a:t>
            </a:r>
            <a:r>
              <a:rPr lang="pl-PL" sz="2000" dirty="0" err="1"/>
              <a:t>době</a:t>
            </a:r>
            <a:r>
              <a:rPr lang="pl-PL" sz="2000" dirty="0"/>
              <a:t> </a:t>
            </a:r>
            <a:r>
              <a:rPr lang="pl-PL" sz="2000" dirty="0" err="1"/>
              <a:t>realizováno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vaší</a:t>
            </a:r>
            <a:r>
              <a:rPr lang="pl-PL" sz="2000" dirty="0"/>
              <a:t> </a:t>
            </a:r>
            <a:r>
              <a:rPr lang="pl-PL" sz="2000" dirty="0" err="1"/>
              <a:t>škole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Přemýšlejte</a:t>
            </a:r>
            <a:r>
              <a:rPr lang="pl-PL" sz="2000" dirty="0"/>
              <a:t>, </a:t>
            </a:r>
            <a:r>
              <a:rPr lang="pl-PL" sz="2000" dirty="0" err="1"/>
              <a:t>jaké</a:t>
            </a:r>
            <a:r>
              <a:rPr lang="pl-PL" sz="2000" dirty="0"/>
              <a:t> </a:t>
            </a:r>
            <a:r>
              <a:rPr lang="pl-PL" sz="2000" dirty="0" err="1"/>
              <a:t>rekvizity</a:t>
            </a:r>
            <a:r>
              <a:rPr lang="pl-PL" sz="2000" dirty="0"/>
              <a:t> a </a:t>
            </a:r>
            <a:r>
              <a:rPr lang="pl-PL" sz="2000" dirty="0" err="1"/>
              <a:t>scéna</a:t>
            </a:r>
            <a:r>
              <a:rPr lang="pl-PL" sz="2000" dirty="0"/>
              <a:t> </a:t>
            </a:r>
            <a:r>
              <a:rPr lang="pl-PL" sz="2000" dirty="0" err="1"/>
              <a:t>jsou</a:t>
            </a:r>
            <a:r>
              <a:rPr lang="pl-PL" sz="2000" dirty="0"/>
              <a:t> </a:t>
            </a:r>
            <a:r>
              <a:rPr lang="pl-PL" sz="2000" dirty="0" err="1"/>
              <a:t>nezbytné</a:t>
            </a:r>
            <a:r>
              <a:rPr lang="pl-PL" sz="2000" dirty="0"/>
              <a:t> pro </a:t>
            </a:r>
            <a:r>
              <a:rPr lang="pl-PL" sz="2000" dirty="0" err="1"/>
              <a:t>realizaci</a:t>
            </a:r>
            <a:r>
              <a:rPr lang="pl-PL" sz="2000" dirty="0"/>
              <a:t> </a:t>
            </a:r>
            <a:r>
              <a:rPr lang="pl-PL" sz="2000" dirty="0" err="1"/>
              <a:t>tohoto</a:t>
            </a:r>
            <a:r>
              <a:rPr lang="pl-PL" sz="2000" dirty="0"/>
              <a:t> </a:t>
            </a:r>
            <a:r>
              <a:rPr lang="pl-PL" sz="2000" dirty="0" err="1"/>
              <a:t>představení</a:t>
            </a:r>
            <a:r>
              <a:rPr lang="pl-PL" sz="2000" dirty="0"/>
              <a:t>. </a:t>
            </a:r>
            <a:r>
              <a:rPr lang="pl-PL" sz="2000" dirty="0" err="1"/>
              <a:t>Rozdělte</a:t>
            </a:r>
            <a:r>
              <a:rPr lang="pl-PL" sz="2000" dirty="0"/>
              <a:t> </a:t>
            </a:r>
            <a:r>
              <a:rPr lang="pl-PL" sz="2000" dirty="0" err="1"/>
              <a:t>plnění</a:t>
            </a:r>
            <a:r>
              <a:rPr lang="pl-PL" sz="2000" dirty="0"/>
              <a:t> </a:t>
            </a:r>
            <a:r>
              <a:rPr lang="pl-PL" sz="2000" dirty="0" err="1"/>
              <a:t>úkolu</a:t>
            </a:r>
            <a:r>
              <a:rPr lang="pl-PL" sz="2000" dirty="0"/>
              <a:t> do </a:t>
            </a:r>
            <a:r>
              <a:rPr lang="pl-PL" sz="2000" dirty="0" err="1"/>
              <a:t>fází</a:t>
            </a:r>
            <a:r>
              <a:rPr lang="pl-PL" sz="2000" dirty="0"/>
              <a:t> - aby </a:t>
            </a:r>
            <a:r>
              <a:rPr lang="pl-PL" sz="2000" dirty="0" err="1"/>
              <a:t>bylo</a:t>
            </a:r>
            <a:r>
              <a:rPr lang="pl-PL" sz="2000" dirty="0"/>
              <a:t> </a:t>
            </a:r>
            <a:r>
              <a:rPr lang="pl-PL" sz="2000" dirty="0" err="1"/>
              <a:t>snazší</a:t>
            </a:r>
            <a:r>
              <a:rPr lang="pl-PL" sz="2000" dirty="0"/>
              <a:t> </a:t>
            </a:r>
            <a:r>
              <a:rPr lang="pl-PL" sz="2000" dirty="0" err="1"/>
              <a:t>shromáždit</a:t>
            </a:r>
            <a:r>
              <a:rPr lang="pl-PL" sz="2000" dirty="0"/>
              <a:t> </a:t>
            </a:r>
            <a:r>
              <a:rPr lang="pl-PL" sz="2000" dirty="0" err="1"/>
              <a:t>potřebné</a:t>
            </a:r>
            <a:r>
              <a:rPr lang="pl-PL" sz="2000" dirty="0"/>
              <a:t> </a:t>
            </a:r>
            <a:r>
              <a:rPr lang="pl-PL" sz="2000" dirty="0" err="1"/>
              <a:t>rekvizity</a:t>
            </a:r>
            <a:r>
              <a:rPr lang="pl-PL" sz="2000" dirty="0"/>
              <a:t> </a:t>
            </a:r>
            <a:r>
              <a:rPr lang="pl-PL" sz="2000" dirty="0" err="1"/>
              <a:t>nebo</a:t>
            </a:r>
            <a:r>
              <a:rPr lang="pl-PL" sz="2000" dirty="0"/>
              <a:t> </a:t>
            </a:r>
            <a:r>
              <a:rPr lang="pl-PL" sz="2000" dirty="0" err="1"/>
              <a:t>scénické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 a </a:t>
            </a:r>
            <a:r>
              <a:rPr lang="pl-PL" sz="2000" dirty="0" err="1"/>
              <a:t>připravit</a:t>
            </a:r>
            <a:r>
              <a:rPr lang="pl-PL" sz="2000" dirty="0"/>
              <a:t> </a:t>
            </a:r>
            <a:r>
              <a:rPr lang="pl-PL" sz="2000" dirty="0" err="1"/>
              <a:t>plakát</a:t>
            </a:r>
            <a:r>
              <a:rPr lang="pl-PL" sz="2000" dirty="0"/>
              <a:t> </a:t>
            </a:r>
            <a:r>
              <a:rPr lang="pl-PL" sz="2000" dirty="0" err="1"/>
              <a:t>školního</a:t>
            </a:r>
            <a:r>
              <a:rPr lang="pl-PL" sz="2000" dirty="0"/>
              <a:t> </a:t>
            </a:r>
            <a:r>
              <a:rPr lang="pl-PL" sz="2000" dirty="0" err="1"/>
              <a:t>představení</a:t>
            </a:r>
            <a:r>
              <a:rPr lang="pl-PL" sz="2000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388" y="4624468"/>
            <a:ext cx="2549612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84C3E86-FE4C-EA7F-88C9-1494CFEC7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14652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Plakát</a:t>
            </a:r>
            <a:r>
              <a:rPr lang="pl-PL" sz="2000" dirty="0"/>
              <a:t> </a:t>
            </a:r>
            <a:r>
              <a:rPr lang="pl-PL" sz="2000" dirty="0" err="1"/>
              <a:t>nebo</a:t>
            </a:r>
            <a:r>
              <a:rPr lang="pl-PL" sz="2000" dirty="0"/>
              <a:t> </a:t>
            </a:r>
            <a:r>
              <a:rPr lang="pl-PL" sz="2000" dirty="0" err="1"/>
              <a:t>lapbook</a:t>
            </a:r>
            <a:r>
              <a:rPr lang="pl-PL" sz="2000" dirty="0"/>
              <a:t> by </a:t>
            </a:r>
            <a:r>
              <a:rPr lang="pl-PL" sz="2000" dirty="0" err="1"/>
              <a:t>měl</a:t>
            </a:r>
            <a:r>
              <a:rPr lang="pl-PL" sz="2000" dirty="0"/>
              <a:t> </a:t>
            </a:r>
            <a:r>
              <a:rPr lang="pl-PL" sz="2000" dirty="0" err="1"/>
              <a:t>obsahovat</a:t>
            </a:r>
            <a:r>
              <a:rPr lang="pl-PL" sz="2000" dirty="0"/>
              <a:t> </a:t>
            </a:r>
            <a:r>
              <a:rPr lang="pl-PL" sz="2000" dirty="0" err="1"/>
              <a:t>následující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:</a:t>
            </a:r>
          </a:p>
          <a:p>
            <a:r>
              <a:rPr lang="pl-PL" sz="2000" dirty="0" err="1"/>
              <a:t>Seznam</a:t>
            </a:r>
            <a:r>
              <a:rPr lang="pl-PL" sz="2000" dirty="0"/>
              <a:t> </a:t>
            </a:r>
            <a:r>
              <a:rPr lang="pl-PL" sz="2000" dirty="0" err="1"/>
              <a:t>nejdůležitějších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,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kterých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divadlo</a:t>
            </a:r>
            <a:r>
              <a:rPr lang="pl-PL" sz="2000" dirty="0"/>
              <a:t> </a:t>
            </a:r>
            <a:r>
              <a:rPr lang="pl-PL" sz="2000" dirty="0" err="1"/>
              <a:t>vyvíjelo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Definici</a:t>
            </a:r>
            <a:r>
              <a:rPr lang="pl-PL" sz="2000" dirty="0"/>
              <a:t> </a:t>
            </a:r>
            <a:r>
              <a:rPr lang="pl-PL" sz="2000" dirty="0" err="1"/>
              <a:t>vybraných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 - na </a:t>
            </a:r>
            <a:r>
              <a:rPr lang="pl-PL" sz="2000" dirty="0" err="1"/>
              <a:t>základě</a:t>
            </a:r>
            <a:r>
              <a:rPr lang="pl-PL" sz="2000" dirty="0"/>
              <a:t> </a:t>
            </a:r>
            <a:r>
              <a:rPr lang="pl-PL" sz="2000" dirty="0" err="1"/>
              <a:t>kterých</a:t>
            </a:r>
            <a:r>
              <a:rPr lang="pl-PL" sz="2000" dirty="0"/>
              <a:t> </a:t>
            </a:r>
            <a:r>
              <a:rPr lang="pl-PL" sz="2000" dirty="0" err="1"/>
              <a:t>bude</a:t>
            </a:r>
            <a:r>
              <a:rPr lang="pl-PL" sz="2000" dirty="0"/>
              <a:t> </a:t>
            </a:r>
            <a:r>
              <a:rPr lang="pl-PL" sz="2000" dirty="0" err="1"/>
              <a:t>vytvořen</a:t>
            </a:r>
            <a:r>
              <a:rPr lang="pl-PL" sz="2000" dirty="0"/>
              <a:t> </a:t>
            </a:r>
            <a:r>
              <a:rPr lang="pl-PL" sz="2000" dirty="0" err="1"/>
              <a:t>plakát</a:t>
            </a:r>
            <a:r>
              <a:rPr lang="pl-PL" sz="2000" dirty="0"/>
              <a:t>/</a:t>
            </a:r>
            <a:r>
              <a:rPr lang="pl-PL" sz="2000" dirty="0" err="1"/>
              <a:t>lapbook</a:t>
            </a:r>
            <a:r>
              <a:rPr lang="pl-PL" sz="2000" dirty="0"/>
              <a:t> </a:t>
            </a:r>
            <a:r>
              <a:rPr lang="pl-PL" sz="2000" dirty="0" err="1"/>
              <a:t>zobrazující</a:t>
            </a:r>
            <a:r>
              <a:rPr lang="pl-PL" sz="2000" dirty="0"/>
              <a:t> historii </a:t>
            </a:r>
            <a:r>
              <a:rPr lang="pl-PL" sz="2000" dirty="0" err="1"/>
              <a:t>divadla</a:t>
            </a:r>
            <a:r>
              <a:rPr lang="pl-PL" sz="2000" dirty="0"/>
              <a:t> v </a:t>
            </a:r>
            <a:r>
              <a:rPr lang="pl-PL" sz="2000" dirty="0" err="1"/>
              <a:t>daném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Představení</a:t>
            </a:r>
            <a:r>
              <a:rPr lang="pl-PL" sz="2000" dirty="0"/>
              <a:t> </a:t>
            </a:r>
            <a:r>
              <a:rPr lang="pl-PL" sz="2000" dirty="0" err="1"/>
              <a:t>charakteristických</a:t>
            </a:r>
            <a:r>
              <a:rPr lang="pl-PL" sz="2000" dirty="0"/>
              <a:t> </a:t>
            </a:r>
            <a:r>
              <a:rPr lang="pl-PL" sz="2000" dirty="0" err="1"/>
              <a:t>rysů</a:t>
            </a:r>
            <a:r>
              <a:rPr lang="pl-PL" sz="2000" dirty="0"/>
              <a:t> </a:t>
            </a:r>
            <a:r>
              <a:rPr lang="pl-PL" sz="2000" dirty="0" err="1"/>
              <a:t>vybraného</a:t>
            </a:r>
            <a:r>
              <a:rPr lang="pl-PL" sz="2000" dirty="0"/>
              <a:t> </a:t>
            </a:r>
            <a:r>
              <a:rPr lang="pl-PL" sz="2000" dirty="0" err="1"/>
              <a:t>tématu</a:t>
            </a:r>
            <a:r>
              <a:rPr lang="pl-PL" sz="2000" dirty="0"/>
              <a:t>, </a:t>
            </a:r>
            <a:r>
              <a:rPr lang="pl-PL" sz="2000" dirty="0" err="1"/>
              <a:t>například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 v </a:t>
            </a:r>
            <a:r>
              <a:rPr lang="pl-PL" sz="2000" dirty="0" err="1"/>
              <a:t>antice</a:t>
            </a:r>
            <a:r>
              <a:rPr lang="pl-PL" sz="2000" dirty="0"/>
              <a:t> </a:t>
            </a:r>
            <a:r>
              <a:rPr lang="pl-PL" sz="2000" dirty="0" err="1"/>
              <a:t>nebo</a:t>
            </a:r>
            <a:r>
              <a:rPr lang="pl-PL" sz="2000" dirty="0"/>
              <a:t> </a:t>
            </a:r>
            <a:r>
              <a:rPr lang="pl-PL" sz="2000" dirty="0" err="1"/>
              <a:t>elizabetánského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Ukázat</a:t>
            </a:r>
            <a:r>
              <a:rPr lang="pl-PL" sz="2000" dirty="0"/>
              <a:t>, jak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 </a:t>
            </a:r>
            <a:r>
              <a:rPr lang="pl-PL" sz="2000" dirty="0" err="1"/>
              <a:t>liší</a:t>
            </a:r>
            <a:r>
              <a:rPr lang="pl-PL" sz="2000" dirty="0"/>
              <a:t> od </a:t>
            </a:r>
            <a:r>
              <a:rPr lang="pl-PL" sz="2000" dirty="0" err="1"/>
              <a:t>současného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 err="1"/>
              <a:t>Zamyslete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nad </a:t>
            </a:r>
            <a:r>
              <a:rPr lang="pl-PL" sz="2000" dirty="0" err="1"/>
              <a:t>tím</a:t>
            </a:r>
            <a:r>
              <a:rPr lang="pl-PL" sz="2000" dirty="0"/>
              <a:t>, co </a:t>
            </a:r>
            <a:r>
              <a:rPr lang="pl-PL" sz="2000" dirty="0" err="1"/>
              <a:t>ovlivnilo</a:t>
            </a:r>
            <a:r>
              <a:rPr lang="pl-PL" sz="2000" dirty="0"/>
              <a:t> </a:t>
            </a:r>
            <a:r>
              <a:rPr lang="pl-PL" sz="2000" dirty="0" err="1"/>
              <a:t>všechny</a:t>
            </a:r>
            <a:r>
              <a:rPr lang="pl-PL" sz="2000" dirty="0"/>
              <a:t> "</a:t>
            </a:r>
            <a:r>
              <a:rPr lang="pl-PL" sz="2000" dirty="0" err="1"/>
              <a:t>revoluce</a:t>
            </a:r>
            <a:r>
              <a:rPr lang="pl-PL" sz="2000" dirty="0"/>
              <a:t>" v </a:t>
            </a:r>
            <a:r>
              <a:rPr lang="pl-PL" sz="2000" dirty="0" err="1"/>
              <a:t>divadelním</a:t>
            </a:r>
            <a:r>
              <a:rPr lang="pl-PL" sz="2000" dirty="0"/>
              <a:t> </a:t>
            </a:r>
            <a:r>
              <a:rPr lang="pl-PL" sz="2000" dirty="0" err="1"/>
              <a:t>umění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21" y="2434786"/>
            <a:ext cx="1608885" cy="160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CBB209A-1B8E-D2A7-3E33-066469CC9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Při</a:t>
            </a:r>
            <a:r>
              <a:rPr lang="pl-PL" sz="2000" dirty="0"/>
              <a:t> </a:t>
            </a:r>
            <a:r>
              <a:rPr lang="pl-PL" sz="2000" dirty="0" err="1"/>
              <a:t>prezentaci</a:t>
            </a:r>
            <a:r>
              <a:rPr lang="pl-PL" sz="2000" dirty="0"/>
              <a:t> </a:t>
            </a:r>
            <a:r>
              <a:rPr lang="pl-PL" sz="2000" dirty="0" err="1"/>
              <a:t>vašeho</a:t>
            </a:r>
            <a:r>
              <a:rPr lang="pl-PL" sz="2000" dirty="0"/>
              <a:t> </a:t>
            </a:r>
            <a:r>
              <a:rPr lang="pl-PL" sz="2000" dirty="0" err="1"/>
              <a:t>plakátu</a:t>
            </a:r>
            <a:r>
              <a:rPr lang="pl-PL" sz="2000" dirty="0"/>
              <a:t> </a:t>
            </a:r>
            <a:r>
              <a:rPr lang="pl-PL" sz="2000" dirty="0" err="1"/>
              <a:t>zahrňte</a:t>
            </a:r>
            <a:r>
              <a:rPr lang="pl-PL" sz="2000" dirty="0"/>
              <a:t> </a:t>
            </a:r>
            <a:r>
              <a:rPr lang="pl-PL" sz="2000" dirty="0" err="1"/>
              <a:t>následující</a:t>
            </a:r>
            <a:r>
              <a:rPr lang="pl-PL" sz="2000" dirty="0"/>
              <a:t> </a:t>
            </a:r>
            <a:r>
              <a:rPr lang="pl-PL" sz="2000" dirty="0" err="1"/>
              <a:t>prvky</a:t>
            </a:r>
            <a:r>
              <a:rPr lang="pl-PL" sz="2000" dirty="0"/>
              <a:t>:</a:t>
            </a:r>
          </a:p>
          <a:p>
            <a:r>
              <a:rPr lang="pl-PL" sz="2000" dirty="0"/>
              <a:t>Popis </a:t>
            </a:r>
            <a:r>
              <a:rPr lang="pl-PL" sz="2000" dirty="0" err="1"/>
              <a:t>vybraného</a:t>
            </a:r>
            <a:r>
              <a:rPr lang="pl-PL" sz="2000" dirty="0"/>
              <a:t> </a:t>
            </a:r>
            <a:r>
              <a:rPr lang="pl-PL" sz="2000" dirty="0" err="1"/>
              <a:t>tématu</a:t>
            </a:r>
            <a:r>
              <a:rPr lang="pl-PL" sz="2000" dirty="0"/>
              <a:t> - </a:t>
            </a:r>
            <a:r>
              <a:rPr lang="pl-PL" sz="2000" dirty="0" err="1"/>
              <a:t>podrobné</a:t>
            </a:r>
            <a:r>
              <a:rPr lang="pl-PL" sz="2000" dirty="0"/>
              <a:t> </a:t>
            </a:r>
            <a:r>
              <a:rPr lang="pl-PL" sz="2000" dirty="0" err="1"/>
              <a:t>představení</a:t>
            </a:r>
            <a:r>
              <a:rPr lang="pl-PL" sz="2000" dirty="0"/>
              <a:t> </a:t>
            </a:r>
            <a:r>
              <a:rPr lang="pl-PL" sz="2000" dirty="0" err="1"/>
              <a:t>tématu</a:t>
            </a:r>
            <a:r>
              <a:rPr lang="pl-PL" sz="2000" dirty="0"/>
              <a:t>, </a:t>
            </a:r>
            <a:r>
              <a:rPr lang="pl-PL" sz="2000" dirty="0" err="1"/>
              <a:t>které</a:t>
            </a:r>
            <a:r>
              <a:rPr lang="pl-PL" sz="2000" dirty="0"/>
              <a:t> </a:t>
            </a:r>
            <a:r>
              <a:rPr lang="pl-PL" sz="2000" dirty="0" err="1"/>
              <a:t>jste</a:t>
            </a:r>
            <a:r>
              <a:rPr lang="pl-PL" sz="2000" dirty="0"/>
              <a:t> si </a:t>
            </a:r>
            <a:r>
              <a:rPr lang="pl-PL" sz="2000" dirty="0" err="1"/>
              <a:t>vybrali</a:t>
            </a:r>
            <a:r>
              <a:rPr lang="pl-PL" sz="2000" dirty="0"/>
              <a:t>, </a:t>
            </a:r>
            <a:r>
              <a:rPr lang="pl-PL" sz="2000" dirty="0" err="1"/>
              <a:t>zahrnující</a:t>
            </a:r>
            <a:r>
              <a:rPr lang="pl-PL" sz="2000" dirty="0"/>
              <a:t> historii a </a:t>
            </a:r>
            <a:r>
              <a:rPr lang="pl-PL" sz="2000" dirty="0" err="1"/>
              <a:t>charakteristické</a:t>
            </a:r>
            <a:r>
              <a:rPr lang="pl-PL" sz="2000" dirty="0"/>
              <a:t> rysy </a:t>
            </a:r>
            <a:r>
              <a:rPr lang="pl-PL" sz="2000" dirty="0" err="1"/>
              <a:t>období</a:t>
            </a:r>
            <a:r>
              <a:rPr lang="pl-PL" sz="2000" dirty="0"/>
              <a:t>,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kterém</a:t>
            </a:r>
            <a:r>
              <a:rPr lang="pl-PL" sz="2000" dirty="0"/>
              <a:t> </a:t>
            </a:r>
            <a:r>
              <a:rPr lang="pl-PL" sz="2000" dirty="0" err="1"/>
              <a:t>se</a:t>
            </a:r>
            <a:r>
              <a:rPr lang="pl-PL" sz="2000" dirty="0"/>
              <a:t> </a:t>
            </a:r>
            <a:r>
              <a:rPr lang="pl-PL" sz="2000" dirty="0" err="1"/>
              <a:t>divadlo</a:t>
            </a:r>
            <a:r>
              <a:rPr lang="pl-PL" sz="2000" dirty="0"/>
              <a:t> </a:t>
            </a:r>
            <a:r>
              <a:rPr lang="pl-PL" sz="2000" dirty="0" err="1"/>
              <a:t>vyvíjelo</a:t>
            </a:r>
            <a:r>
              <a:rPr lang="pl-PL" sz="2000" dirty="0"/>
              <a:t>, </a:t>
            </a:r>
            <a:r>
              <a:rPr lang="pl-PL" sz="2000" dirty="0" err="1"/>
              <a:t>měnilo</a:t>
            </a:r>
            <a:r>
              <a:rPr lang="pl-PL" sz="2000" dirty="0"/>
              <a:t> a </a:t>
            </a:r>
            <a:r>
              <a:rPr lang="pl-PL" sz="2000" dirty="0" err="1"/>
              <a:t>získávalo</a:t>
            </a:r>
            <a:r>
              <a:rPr lang="pl-PL" sz="2000" dirty="0"/>
              <a:t> </a:t>
            </a:r>
            <a:r>
              <a:rPr lang="pl-PL" sz="2000" dirty="0" err="1"/>
              <a:t>popularitu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Kresby</a:t>
            </a:r>
            <a:r>
              <a:rPr lang="pl-PL" sz="2000" dirty="0"/>
              <a:t>, fotografie, </a:t>
            </a:r>
            <a:r>
              <a:rPr lang="pl-PL" sz="2000" dirty="0" err="1"/>
              <a:t>schémata</a:t>
            </a:r>
            <a:r>
              <a:rPr lang="pl-PL" sz="2000" dirty="0"/>
              <a:t>, </a:t>
            </a:r>
            <a:r>
              <a:rPr lang="pl-PL" sz="2000" dirty="0" err="1"/>
              <a:t>které</a:t>
            </a:r>
            <a:r>
              <a:rPr lang="pl-PL" sz="2000" dirty="0"/>
              <a:t> </a:t>
            </a:r>
            <a:r>
              <a:rPr lang="pl-PL" sz="2000" dirty="0" err="1"/>
              <a:t>představí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téma</a:t>
            </a:r>
            <a:r>
              <a:rPr lang="pl-PL" sz="2000" dirty="0"/>
              <a:t>,</a:t>
            </a:r>
          </a:p>
          <a:p>
            <a:r>
              <a:rPr lang="pl-PL" sz="2000" dirty="0" err="1"/>
              <a:t>Odůvodnění</a:t>
            </a:r>
            <a:r>
              <a:rPr lang="pl-PL" sz="2000" dirty="0"/>
              <a:t>, </a:t>
            </a:r>
            <a:r>
              <a:rPr lang="pl-PL" sz="2000" dirty="0" err="1"/>
              <a:t>proč</a:t>
            </a:r>
            <a:r>
              <a:rPr lang="pl-PL" sz="2000" dirty="0"/>
              <a:t> </a:t>
            </a:r>
            <a:r>
              <a:rPr lang="pl-PL" sz="2000" dirty="0" err="1"/>
              <a:t>vás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období</a:t>
            </a:r>
            <a:r>
              <a:rPr lang="pl-PL" sz="2000" dirty="0"/>
              <a:t> </a:t>
            </a:r>
            <a:r>
              <a:rPr lang="pl-PL" sz="2000" dirty="0" err="1"/>
              <a:t>nejvíce</a:t>
            </a:r>
            <a:r>
              <a:rPr lang="pl-PL" sz="2000" dirty="0"/>
              <a:t> </a:t>
            </a:r>
            <a:r>
              <a:rPr lang="pl-PL" sz="2000" dirty="0" err="1"/>
              <a:t>zaujalo</a:t>
            </a:r>
            <a:r>
              <a:rPr lang="pl-PL" sz="2000" dirty="0"/>
              <a:t>.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1497" y="4284192"/>
            <a:ext cx="1908163" cy="19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75AC3F4-18E9-2489-2796-2E2BBDF91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89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000" dirty="0" err="1"/>
              <a:t>Výroba</a:t>
            </a:r>
            <a:r>
              <a:rPr lang="pl-PL" sz="2000" dirty="0"/>
              <a:t> </a:t>
            </a:r>
            <a:r>
              <a:rPr lang="pl-PL" sz="2000" dirty="0" err="1"/>
              <a:t>rekvizitů</a:t>
            </a:r>
            <a:r>
              <a:rPr lang="pl-PL" sz="2000" dirty="0"/>
              <a:t>, </a:t>
            </a:r>
            <a:r>
              <a:rPr lang="pl-PL" sz="2000" dirty="0" err="1"/>
              <a:t>scénických</a:t>
            </a:r>
            <a:r>
              <a:rPr lang="pl-PL" sz="2000" dirty="0"/>
              <a:t> </a:t>
            </a:r>
            <a:r>
              <a:rPr lang="pl-PL" sz="2000" dirty="0" err="1"/>
              <a:t>prvků</a:t>
            </a:r>
            <a:r>
              <a:rPr lang="pl-PL" sz="2000" dirty="0"/>
              <a:t> a </a:t>
            </a:r>
            <a:r>
              <a:rPr lang="pl-PL" sz="2000" dirty="0" err="1"/>
              <a:t>plakátu</a:t>
            </a:r>
            <a:r>
              <a:rPr lang="pl-PL" sz="2000" dirty="0"/>
              <a:t> by </a:t>
            </a:r>
            <a:r>
              <a:rPr lang="pl-PL" sz="2000" dirty="0" err="1"/>
              <a:t>měla</a:t>
            </a:r>
            <a:r>
              <a:rPr lang="pl-PL" sz="2000" dirty="0"/>
              <a:t> </a:t>
            </a:r>
            <a:r>
              <a:rPr lang="pl-PL" sz="2000" dirty="0" err="1"/>
              <a:t>probíhat</a:t>
            </a:r>
            <a:r>
              <a:rPr lang="pl-PL" sz="2000" dirty="0"/>
              <a:t>:</a:t>
            </a:r>
          </a:p>
          <a:p>
            <a:r>
              <a:rPr lang="pl-PL" sz="2000" dirty="0"/>
              <a:t>S co </a:t>
            </a:r>
            <a:r>
              <a:rPr lang="pl-PL" sz="2000" dirty="0" err="1"/>
              <a:t>nejmenšími</a:t>
            </a:r>
            <a:r>
              <a:rPr lang="pl-PL" sz="2000" dirty="0"/>
              <a:t> </a:t>
            </a:r>
            <a:r>
              <a:rPr lang="pl-PL" sz="2000" dirty="0" err="1"/>
              <a:t>náklady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Myslete</a:t>
            </a:r>
            <a:r>
              <a:rPr lang="pl-PL" sz="2000" dirty="0"/>
              <a:t> co </a:t>
            </a:r>
            <a:r>
              <a:rPr lang="pl-PL" sz="2000" dirty="0" err="1"/>
              <a:t>nejrychleji</a:t>
            </a:r>
            <a:r>
              <a:rPr lang="pl-PL" sz="2000" dirty="0"/>
              <a:t> a </a:t>
            </a:r>
            <a:r>
              <a:rPr lang="pl-PL" sz="2000" dirty="0" err="1"/>
              <a:t>zároveň</a:t>
            </a:r>
            <a:r>
              <a:rPr lang="pl-PL" sz="2000" dirty="0"/>
              <a:t> co </a:t>
            </a:r>
            <a:r>
              <a:rPr lang="pl-PL" sz="2000" dirty="0" err="1"/>
              <a:t>nejefektivněji</a:t>
            </a:r>
            <a:r>
              <a:rPr lang="pl-PL" sz="2000" dirty="0"/>
              <a:t> a </a:t>
            </a:r>
            <a:r>
              <a:rPr lang="pl-PL" sz="2000" dirty="0" err="1"/>
              <a:t>efektně</a:t>
            </a:r>
            <a:r>
              <a:rPr lang="pl-PL" sz="2000" dirty="0"/>
              <a:t> </a:t>
            </a:r>
            <a:r>
              <a:rPr lang="pl-PL" sz="2000" dirty="0" err="1"/>
              <a:t>vytvořit</a:t>
            </a:r>
            <a:r>
              <a:rPr lang="pl-PL" sz="2000" dirty="0"/>
              <a:t> "</a:t>
            </a:r>
            <a:r>
              <a:rPr lang="pl-PL" sz="2000" dirty="0" err="1"/>
              <a:t>něco</a:t>
            </a:r>
            <a:r>
              <a:rPr lang="pl-PL" sz="2000" dirty="0"/>
              <a:t> z </a:t>
            </a:r>
            <a:r>
              <a:rPr lang="pl-PL" sz="2000" dirty="0" err="1"/>
              <a:t>ničeho</a:t>
            </a:r>
            <a:r>
              <a:rPr lang="pl-PL" sz="2000" dirty="0"/>
              <a:t>".</a:t>
            </a:r>
          </a:p>
          <a:p>
            <a:r>
              <a:rPr lang="pl-PL" sz="2000" dirty="0" err="1"/>
              <a:t>Buďte</a:t>
            </a:r>
            <a:r>
              <a:rPr lang="pl-PL" sz="2000" dirty="0"/>
              <a:t> </a:t>
            </a:r>
            <a:r>
              <a:rPr lang="pl-PL" sz="2000" dirty="0" err="1"/>
              <a:t>aktivní</a:t>
            </a:r>
            <a:r>
              <a:rPr lang="pl-PL" sz="2000" dirty="0"/>
              <a:t> a </a:t>
            </a:r>
            <a:r>
              <a:rPr lang="pl-PL" sz="2000" dirty="0" err="1"/>
              <a:t>kreativní</a:t>
            </a:r>
            <a:r>
              <a:rPr lang="pl-PL" sz="2000" dirty="0"/>
              <a:t>!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1246" y="4276723"/>
            <a:ext cx="1743076" cy="17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B773BDD-45EF-3DDD-802D-6C92F5244E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254" y="601980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628</TotalTime>
  <Words>1172</Words>
  <Application>Microsoft Office PowerPoint</Application>
  <PresentationFormat>Panoramiczny</PresentationFormat>
  <Paragraphs>135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Jon (sala konferencyjna)</vt:lpstr>
      <vt:lpstr>S DIVADLEM SKRZI EPOCHY - HISTORIE DIVADLA</vt:lpstr>
      <vt:lpstr>ÚVOD</vt:lpstr>
      <vt:lpstr>ÚVOD</vt:lpstr>
      <vt:lpstr>ÚVOD</vt:lpstr>
      <vt:lpstr>ÚVOD</vt:lpstr>
      <vt:lpstr>ÚVOD</vt:lpstr>
      <vt:lpstr>PROCES</vt:lpstr>
      <vt:lpstr>PROCES</vt:lpstr>
      <vt:lpstr>*PROCES</vt:lpstr>
      <vt:lpstr>PROCES</vt:lpstr>
      <vt:lpstr>PROCES – I TÝDEN</vt:lpstr>
      <vt:lpstr>PROCES – II/III TÝDEN</vt:lpstr>
      <vt:lpstr>ZDROJE</vt:lpstr>
      <vt:lpstr>HODNOCENÍ</vt:lpstr>
      <vt:lpstr>HODNOCENÍ</vt:lpstr>
      <vt:lpstr>HODNOCENÍ</vt:lpstr>
      <vt:lpstr>ZÁVĚR</vt:lpstr>
      <vt:lpstr>ZÁVĚR</vt:lpstr>
      <vt:lpstr>PRŮVODCE PRO UČITELE</vt:lpstr>
      <vt:lpstr>PRŮVODCE PRO UČITELE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xx xx</cp:lastModifiedBy>
  <cp:revision>98</cp:revision>
  <dcterms:created xsi:type="dcterms:W3CDTF">2018-02-25T19:43:14Z</dcterms:created>
  <dcterms:modified xsi:type="dcterms:W3CDTF">2025-05-15T09:52:28Z</dcterms:modified>
</cp:coreProperties>
</file>