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4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5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9684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43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47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28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02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1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2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4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3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3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9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134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REKOMENDACJE DLA SZKÓŁ SPECJALNYCH I INTEGRACYJNYCH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528" y="3303639"/>
            <a:ext cx="6280825" cy="2944767"/>
          </a:xfrm>
        </p:spPr>
        <p:txBody>
          <a:bodyPr/>
          <a:lstStyle/>
          <a:p>
            <a:r>
              <a:rPr dirty="0" err="1"/>
              <a:t>Wspieranie</a:t>
            </a:r>
            <a:r>
              <a:rPr dirty="0"/>
              <a:t> </a:t>
            </a:r>
            <a:r>
              <a:rPr dirty="0" err="1"/>
              <a:t>edukacji</a:t>
            </a:r>
            <a:r>
              <a:rPr dirty="0"/>
              <a:t> </a:t>
            </a:r>
            <a:r>
              <a:rPr dirty="0" err="1"/>
              <a:t>artystycznej</a:t>
            </a:r>
            <a:endParaRPr lang="pl-PL"/>
          </a:p>
          <a:p>
            <a:r>
              <a:t> </a:t>
            </a:r>
            <a:r>
              <a:rPr dirty="0" err="1"/>
              <a:t>uczniów</a:t>
            </a:r>
            <a:r>
              <a:rPr dirty="0"/>
              <a:t> </a:t>
            </a:r>
            <a:r>
              <a:rPr dirty="0" err="1"/>
              <a:t>Głuchych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Relacje i inkluzja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🤝 Wspólne działania artystyczne (teatr, taniec, gry)</a:t>
            </a:r>
          </a:p>
          <a:p>
            <a:r>
              <a:t>🌟 Projekty umożliwiające pokazanie talentów uczniów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Lekcje alternatywne i projekty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📅 Bloki tematyczne („Tydzień kreatywności”, „Sztuka i emocje”)</a:t>
            </a:r>
          </a:p>
          <a:p>
            <a:r>
              <a:t>🎉 Wydarzenia z udziałem społeczności lokalnej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Ewaluacja i rozwój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📈 Dokumentowanie działań i dzielenie się doświadczeniem</a:t>
            </a:r>
          </a:p>
          <a:p>
            <a:r>
              <a:t>💻 Platformy, seminaria i webinaria dla nauczycieli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Rekomendacje techniczne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💻 Otwarta platforma z materiałami PJM/SJM</a:t>
            </a:r>
          </a:p>
          <a:p>
            <a:r>
              <a:t>🎯 Narzędzia do oceny postępów</a:t>
            </a:r>
          </a:p>
          <a:p>
            <a:r>
              <a:t>🏛️ Współpraca z instytucjami kultury i organizacjami Głuchych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Podsumowanie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🖼️ Sztuka to język zrozumiały dla każdego ucznia Głuchego.</a:t>
            </a:r>
          </a:p>
          <a:p>
            <a:r>
              <a:t>📚 Projekt „Edukacja artystyczna Głuchych” to gotowe inspiracje i rozwiązania dla szkół.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 rekomendacji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🎯 Cel:</a:t>
            </a:r>
          </a:p>
          <a:p>
            <a:r>
              <a:t>Wykorzystanie sztuki jako języka zrozumiałego dla uczniów Głuchych</a:t>
            </a:r>
          </a:p>
          <a:p>
            <a:r>
              <a:t>🔹 Rozwój osobisty</a:t>
            </a:r>
          </a:p>
          <a:p>
            <a:r>
              <a:t>🔹 Integracja społeczna</a:t>
            </a:r>
          </a:p>
          <a:p>
            <a:r>
              <a:t>🔹 Budowanie tożsamości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Artystyczne metody w edukacji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🎭 Wprowadzenie działań artystycznych (pantomima, teatr, taniec, kolaż)</a:t>
            </a:r>
          </a:p>
          <a:p>
            <a:r>
              <a:t>📚 Zastosowanie w nauczaniu różnych przedmiotów</a:t>
            </a:r>
          </a:p>
          <a:p>
            <a:r>
              <a:t>🔄 Projekty interdyscyplinarne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Materiały dydaktyczne w PJM/SJM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🎥 Filmy instruktażowe, słowniki, animacje w języku migowym</a:t>
            </a:r>
          </a:p>
          <a:p>
            <a:r>
              <a:t>🧑‍🏫 Szkolenie nauczycieli i tłumaczy PJM/SJM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Szkolenia dla nauczycieli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🧠 Kursy z arteterapii, edukacji teatralnej, komunikacji niewerbalnej</a:t>
            </a:r>
          </a:p>
          <a:p>
            <a:r>
              <a:t>📘 Dostęp do scenariuszy, przykładów prac i nagrań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Rozwój emocjonalny i społeczny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💛 Zajęcia z empatii, emocji i samoświadomości</a:t>
            </a:r>
          </a:p>
          <a:p>
            <a:r>
              <a:t>👥 Praca w grupach z określonymi rolami: lider, twórca, prezenter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Wizualne dostosowanie środowiska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👁️ Skupienie na obrazie, kolorze, ruchu i przestrzeni</a:t>
            </a:r>
          </a:p>
          <a:p>
            <a:r>
              <a:t>👐 Ruchowe i manualne formy pracy zamiast wykładów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Ekspresja i współpraca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🎨 Tworzenie przez uczniów własnych materiałów (plakaty, gry)</a:t>
            </a:r>
          </a:p>
          <a:p>
            <a:r>
              <a:t>🎭 Organizacja wystaw, projektów międzyklasowych i międzyszkolnych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Tożsamość kulturowa Głuchych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🧬 Treści o kulturze i historii Głuchych</a:t>
            </a:r>
          </a:p>
          <a:p>
            <a:r>
              <a:t>🎭 Sztuka jako forma budowania dumy i przynależności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321</Words>
  <Application>Microsoft Office PowerPoint</Application>
  <PresentationFormat>Pokaz na ekranie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Jon</vt:lpstr>
      <vt:lpstr>REKOMENDACJE DLA SZKÓŁ SPECJALNYCH I INTEGRACYJNYCH</vt:lpstr>
      <vt:lpstr>Cel rekomendacji</vt:lpstr>
      <vt:lpstr>1. Artystyczne metody w edukacji</vt:lpstr>
      <vt:lpstr>2. Materiały dydaktyczne w PJM/SJM</vt:lpstr>
      <vt:lpstr>3. Szkolenia dla nauczycieli</vt:lpstr>
      <vt:lpstr>4. Rozwój emocjonalny i społeczny</vt:lpstr>
      <vt:lpstr>5. Wizualne dostosowanie środowiska</vt:lpstr>
      <vt:lpstr>6. Ekspresja i współpraca</vt:lpstr>
      <vt:lpstr>7. Tożsamość kulturowa Głuchych</vt:lpstr>
      <vt:lpstr>8. Relacje i inkluzja</vt:lpstr>
      <vt:lpstr>9. Lekcje alternatywne i projekty</vt:lpstr>
      <vt:lpstr>10. Ewaluacja i rozwój</vt:lpstr>
      <vt:lpstr>Rekomendacje techniczne</vt:lpstr>
      <vt:lpstr>Podsumowanie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HP2</dc:creator>
  <cp:keywords/>
  <dc:description>generated using python-pptx</dc:description>
  <cp:lastModifiedBy>xx xx</cp:lastModifiedBy>
  <cp:revision>2</cp:revision>
  <dcterms:created xsi:type="dcterms:W3CDTF">2013-01-27T09:14:16Z</dcterms:created>
  <dcterms:modified xsi:type="dcterms:W3CDTF">2025-04-09T18:56:47Z</dcterms:modified>
  <cp:category/>
</cp:coreProperties>
</file>